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E34965D1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1_B3C7E377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omments/modernComment_10F_B057793C.xml" ContentType="application/vnd.ms-powerpoint.comments+xml"/>
  <Override PartName="/ppt/comments/modernComment_113_AC7BD522.xml" ContentType="application/vnd.ms-powerpoint.comments+xml"/>
  <Override PartName="/ppt/comments/modernComment_111_32BDCF91.xml" ContentType="application/vnd.ms-powerpoint.comments+xml"/>
  <Override PartName="/ppt/comments/modernComment_114_4D591F88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omments/modernComment_115_6B838B76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modernComment_116_B630A9AB.xml" ContentType="application/vnd.ms-powerpoint.comments+xml"/>
  <Override PartName="/ppt/notesSlides/notesSlide5.xml" ContentType="application/vnd.openxmlformats-officedocument.presentationml.notesSlide+xml"/>
  <Override PartName="/ppt/comments/modernComment_117_252A237C.xml" ContentType="application/vnd.ms-powerpoint.comments+xml"/>
  <Override PartName="/ppt/comments/modernComment_118_E80EE805.xml" ContentType="application/vnd.ms-powerpoint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C_4C572AFE.xml" ContentType="application/vnd.ms-powerpoint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omments/modernComment_11D_ACC69D35.xml" ContentType="application/vnd.ms-powerpoint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modernComment_120_9BE92EA4.xml" ContentType="application/vnd.ms-powerpoint.comments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2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3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27_2CA1CD9C.xml" ContentType="application/vnd.ms-powerpoint.comments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2C_9268061F.xml" ContentType="application/vnd.ms-powerpoint.comments+xml"/>
  <Override PartName="/ppt/notesSlides/notesSlide15.xml" ContentType="application/vnd.openxmlformats-officedocument.presentationml.notesSlide+xml"/>
  <Override PartName="/ppt/comments/modernComment_12D_9D973DF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9"/>
  </p:notesMasterIdLst>
  <p:sldIdLst>
    <p:sldId id="256" r:id="rId2"/>
    <p:sldId id="302" r:id="rId3"/>
    <p:sldId id="257" r:id="rId4"/>
    <p:sldId id="259" r:id="rId5"/>
    <p:sldId id="271" r:id="rId6"/>
    <p:sldId id="263" r:id="rId7"/>
    <p:sldId id="269" r:id="rId8"/>
    <p:sldId id="264" r:id="rId9"/>
    <p:sldId id="268" r:id="rId10"/>
    <p:sldId id="270" r:id="rId11"/>
    <p:sldId id="272" r:id="rId12"/>
    <p:sldId id="275" r:id="rId13"/>
    <p:sldId id="273" r:id="rId14"/>
    <p:sldId id="276" r:id="rId15"/>
    <p:sldId id="303" r:id="rId16"/>
    <p:sldId id="304" r:id="rId17"/>
    <p:sldId id="277" r:id="rId18"/>
    <p:sldId id="278" r:id="rId19"/>
    <p:sldId id="306" r:id="rId20"/>
    <p:sldId id="305" r:id="rId21"/>
    <p:sldId id="279" r:id="rId22"/>
    <p:sldId id="280" r:id="rId23"/>
    <p:sldId id="293" r:id="rId24"/>
    <p:sldId id="283" r:id="rId25"/>
    <p:sldId id="292" r:id="rId26"/>
    <p:sldId id="284" r:id="rId27"/>
    <p:sldId id="285" r:id="rId28"/>
    <p:sldId id="288" r:id="rId29"/>
    <p:sldId id="287" r:id="rId30"/>
    <p:sldId id="289" r:id="rId31"/>
    <p:sldId id="294" r:id="rId32"/>
    <p:sldId id="295" r:id="rId33"/>
    <p:sldId id="296" r:id="rId34"/>
    <p:sldId id="297" r:id="rId35"/>
    <p:sldId id="298" r:id="rId36"/>
    <p:sldId id="300" r:id="rId37"/>
    <p:sldId id="30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399107-0393-73FC-C3BF-35D4137F18BF}" name="Samuel Mashil" initials="SM" userId="S::sm2712@cam.ac.uk::eafbcb8a-b425-426c-8e89-6088e681cf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CC79A-64D2-43F5-AA20-75C364EB7320}" v="937" dt="2023-08-16T18:57:31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0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Mashil" userId="eafbcb8a-b425-426c-8e89-6088e681cf18" providerId="ADAL" clId="{E3CCC79A-64D2-43F5-AA20-75C364EB7320}"/>
    <pc:docChg chg="undo redo custSel addSld delSld modSld sldOrd modMainMaster modShowInfo">
      <pc:chgData name="Samuel Mashil" userId="eafbcb8a-b425-426c-8e89-6088e681cf18" providerId="ADAL" clId="{E3CCC79A-64D2-43F5-AA20-75C364EB7320}" dt="2023-08-16T19:01:58.021" v="10288" actId="114"/>
      <pc:docMkLst>
        <pc:docMk/>
      </pc:docMkLst>
      <pc:sldChg chg="addSp delSp modSp mod ord modTransition modAnim delDesignElem addCm modCm modNotesTx">
        <pc:chgData name="Samuel Mashil" userId="eafbcb8a-b425-426c-8e89-6088e681cf18" providerId="ADAL" clId="{E3CCC79A-64D2-43F5-AA20-75C364EB7320}" dt="2023-08-16T18:20:13.192" v="9885"/>
        <pc:sldMkLst>
          <pc:docMk/>
          <pc:sldMk cId="3813238225" sldId="256"/>
        </pc:sldMkLst>
        <pc:spChg chg="mod">
          <ac:chgData name="Samuel Mashil" userId="eafbcb8a-b425-426c-8e89-6088e681cf18" providerId="ADAL" clId="{E3CCC79A-64D2-43F5-AA20-75C364EB7320}" dt="2023-08-16T16:39:29.889" v="9371" actId="26606"/>
          <ac:spMkLst>
            <pc:docMk/>
            <pc:sldMk cId="3813238225" sldId="256"/>
            <ac:spMk id="2" creationId="{8A053DAC-B1A3-3827-2A80-292BA8406FAB}"/>
          </ac:spMkLst>
        </pc:spChg>
        <pc:spChg chg="mod">
          <ac:chgData name="Samuel Mashil" userId="eafbcb8a-b425-426c-8e89-6088e681cf18" providerId="ADAL" clId="{E3CCC79A-64D2-43F5-AA20-75C364EB7320}" dt="2023-08-16T16:39:29.889" v="9371" actId="26606"/>
          <ac:spMkLst>
            <pc:docMk/>
            <pc:sldMk cId="3813238225" sldId="256"/>
            <ac:spMk id="3" creationId="{C6D85845-10C9-C137-4D84-2931195AA704}"/>
          </ac:spMkLst>
        </pc:spChg>
        <pc:spChg chg="add del">
          <ac:chgData name="Samuel Mashil" userId="eafbcb8a-b425-426c-8e89-6088e681cf18" providerId="ADAL" clId="{E3CCC79A-64D2-43F5-AA20-75C364EB7320}" dt="2023-08-09T12:20:42.376" v="107" actId="26606"/>
          <ac:spMkLst>
            <pc:docMk/>
            <pc:sldMk cId="3813238225" sldId="256"/>
            <ac:spMk id="9" creationId="{9C51935E-4A08-4AE4-8E13-F40CD3C4F1C4}"/>
          </ac:spMkLst>
        </pc:spChg>
        <pc:spChg chg="mod">
          <ac:chgData name="Samuel Mashil" userId="eafbcb8a-b425-426c-8e89-6088e681cf18" providerId="ADAL" clId="{E3CCC79A-64D2-43F5-AA20-75C364EB7320}" dt="2023-08-14T11:18:01.591" v="1488" actId="478"/>
          <ac:spMkLst>
            <pc:docMk/>
            <pc:sldMk cId="3813238225" sldId="256"/>
            <ac:spMk id="25" creationId="{0E518F14-B231-4186-ADC0-8339580E8004}"/>
          </ac:spMkLst>
        </pc:spChg>
        <pc:spChg chg="add del mod">
          <ac:chgData name="Samuel Mashil" userId="eafbcb8a-b425-426c-8e89-6088e681cf18" providerId="ADAL" clId="{E3CCC79A-64D2-43F5-AA20-75C364EB7320}" dt="2023-08-14T11:18:01.591" v="1488" actId="478"/>
          <ac:spMkLst>
            <pc:docMk/>
            <pc:sldMk cId="3813238225" sldId="256"/>
            <ac:spMk id="26" creationId="{75A3C29F-2140-4EC1-B779-7A8D725B7310}"/>
          </ac:spMkLst>
        </pc:spChg>
        <pc:spChg chg="add del">
          <ac:chgData name="Samuel Mashil" userId="eafbcb8a-b425-426c-8e89-6088e681cf18" providerId="ADAL" clId="{E3CCC79A-64D2-43F5-AA20-75C364EB7320}" dt="2023-08-14T10:32:27.611" v="627" actId="26606"/>
          <ac:spMkLst>
            <pc:docMk/>
            <pc:sldMk cId="3813238225" sldId="256"/>
            <ac:spMk id="33" creationId="{DE59CF68-BABE-4C2C-8CF4-65074F93B2CF}"/>
          </ac:spMkLst>
        </pc:spChg>
        <pc:spChg chg="add del">
          <ac:chgData name="Samuel Mashil" userId="eafbcb8a-b425-426c-8e89-6088e681cf18" providerId="ADAL" clId="{E3CCC79A-64D2-43F5-AA20-75C364EB7320}" dt="2023-08-09T12:20:39.812" v="105" actId="26606"/>
          <ac:spMkLst>
            <pc:docMk/>
            <pc:sldMk cId="3813238225" sldId="256"/>
            <ac:spMk id="35" creationId="{9C51935E-4A08-4AE4-8E13-F40CD3C4F1C4}"/>
          </ac:spMkLst>
        </pc:spChg>
        <pc:spChg chg="add del">
          <ac:chgData name="Samuel Mashil" userId="eafbcb8a-b425-426c-8e89-6088e681cf18" providerId="ADAL" clId="{E3CCC79A-64D2-43F5-AA20-75C364EB7320}" dt="2023-08-09T12:20:39.812" v="105" actId="26606"/>
          <ac:spMkLst>
            <pc:docMk/>
            <pc:sldMk cId="3813238225" sldId="256"/>
            <ac:spMk id="49" creationId="{8CED433A-4441-4EF2-A360-2D5C19C7F3CD}"/>
          </ac:spMkLst>
        </pc:spChg>
        <pc:spChg chg="add del">
          <ac:chgData name="Samuel Mashil" userId="eafbcb8a-b425-426c-8e89-6088e681cf18" providerId="ADAL" clId="{E3CCC79A-64D2-43F5-AA20-75C364EB7320}" dt="2023-08-16T16:39:29.136" v="9368" actId="26606"/>
          <ac:spMkLst>
            <pc:docMk/>
            <pc:sldMk cId="3813238225" sldId="256"/>
            <ac:spMk id="50" creationId="{EB9B5A19-3592-48E2-BC31-90E092BD68E1}"/>
          </ac:spMkLst>
        </pc:spChg>
        <pc:spChg chg="add del">
          <ac:chgData name="Samuel Mashil" userId="eafbcb8a-b425-426c-8e89-6088e681cf18" providerId="ADAL" clId="{E3CCC79A-64D2-43F5-AA20-75C364EB7320}" dt="2023-08-14T10:32:27.611" v="627" actId="26606"/>
          <ac:spMkLst>
            <pc:docMk/>
            <pc:sldMk cId="3813238225" sldId="256"/>
            <ac:spMk id="53" creationId="{A0D24FCD-9833-481C-96FB-849603CC5059}"/>
          </ac:spMkLst>
        </pc:spChg>
        <pc:spChg chg="add del">
          <ac:chgData name="Samuel Mashil" userId="eafbcb8a-b425-426c-8e89-6088e681cf18" providerId="ADAL" clId="{E3CCC79A-64D2-43F5-AA20-75C364EB7320}" dt="2023-08-16T16:38:22.079" v="9366" actId="26606"/>
          <ac:spMkLst>
            <pc:docMk/>
            <pc:sldMk cId="3813238225" sldId="256"/>
            <ac:spMk id="57" creationId="{EB95B01E-5851-431E-863B-0FAC65669516}"/>
          </ac:spMkLst>
        </pc:spChg>
        <pc:spChg chg="add del">
          <ac:chgData name="Samuel Mashil" userId="eafbcb8a-b425-426c-8e89-6088e681cf18" providerId="ADAL" clId="{E3CCC79A-64D2-43F5-AA20-75C364EB7320}" dt="2023-08-16T16:39:29.136" v="9368" actId="26606"/>
          <ac:spMkLst>
            <pc:docMk/>
            <pc:sldMk cId="3813238225" sldId="256"/>
            <ac:spMk id="65" creationId="{DD99E1B6-CBC4-4306-9DFC-847D6D135208}"/>
          </ac:spMkLst>
        </pc:spChg>
        <pc:spChg chg="add del">
          <ac:chgData name="Samuel Mashil" userId="eafbcb8a-b425-426c-8e89-6088e681cf18" providerId="ADAL" clId="{E3CCC79A-64D2-43F5-AA20-75C364EB7320}" dt="2023-08-16T16:39:29.841" v="9370" actId="26606"/>
          <ac:spMkLst>
            <pc:docMk/>
            <pc:sldMk cId="3813238225" sldId="256"/>
            <ac:spMk id="71" creationId="{EB95B01E-5851-431E-863B-0FAC65669516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3813238225" sldId="256"/>
            <ac:spMk id="76" creationId="{EB95B01E-5851-431E-863B-0FAC65669516}"/>
          </ac:spMkLst>
        </pc:spChg>
        <pc:grpChg chg="add del">
          <ac:chgData name="Samuel Mashil" userId="eafbcb8a-b425-426c-8e89-6088e681cf18" providerId="ADAL" clId="{E3CCC79A-64D2-43F5-AA20-75C364EB7320}" dt="2023-08-09T12:20:42.376" v="107" actId="26606"/>
          <ac:grpSpMkLst>
            <pc:docMk/>
            <pc:sldMk cId="3813238225" sldId="256"/>
            <ac:grpSpMk id="11" creationId="{4B7AF231-444C-44D0-B791-BAFE395E36AC}"/>
          </ac:grpSpMkLst>
        </pc:grpChg>
        <pc:grpChg chg="add del">
          <ac:chgData name="Samuel Mashil" userId="eafbcb8a-b425-426c-8e89-6088e681cf18" providerId="ADAL" clId="{E3CCC79A-64D2-43F5-AA20-75C364EB7320}" dt="2023-08-16T16:39:29.889" v="9371" actId="26606"/>
          <ac:grpSpMkLst>
            <pc:docMk/>
            <pc:sldMk cId="3813238225" sldId="256"/>
            <ac:grpSpMk id="19" creationId="{5697E9DF-ECF5-4EA6-8E3F-160752B8892D}"/>
          </ac:grpSpMkLst>
        </pc:grpChg>
        <pc:grpChg chg="add del">
          <ac:chgData name="Samuel Mashil" userId="eafbcb8a-b425-426c-8e89-6088e681cf18" providerId="ADAL" clId="{E3CCC79A-64D2-43F5-AA20-75C364EB7320}" dt="2023-08-14T11:18:01.591" v="1488" actId="478"/>
          <ac:grpSpMkLst>
            <pc:docMk/>
            <pc:sldMk cId="3813238225" sldId="256"/>
            <ac:grpSpMk id="24" creationId="{3A3AF6C1-825F-437D-BED2-DEF267D06FA2}"/>
          </ac:grpSpMkLst>
        </pc:grpChg>
        <pc:grpChg chg="add del">
          <ac:chgData name="Samuel Mashil" userId="eafbcb8a-b425-426c-8e89-6088e681cf18" providerId="ADAL" clId="{E3CCC79A-64D2-43F5-AA20-75C364EB7320}" dt="2023-08-14T10:32:20.017" v="625" actId="26606"/>
          <ac:grpSpMkLst>
            <pc:docMk/>
            <pc:sldMk cId="3813238225" sldId="256"/>
            <ac:grpSpMk id="32" creationId="{67186895-7DAD-4EEE-BF1A-CC36B9426A43}"/>
          </ac:grpSpMkLst>
        </pc:grpChg>
        <pc:grpChg chg="add del">
          <ac:chgData name="Samuel Mashil" userId="eafbcb8a-b425-426c-8e89-6088e681cf18" providerId="ADAL" clId="{E3CCC79A-64D2-43F5-AA20-75C364EB7320}" dt="2023-08-14T10:32:27.611" v="627" actId="26606"/>
          <ac:grpSpMkLst>
            <pc:docMk/>
            <pc:sldMk cId="3813238225" sldId="256"/>
            <ac:grpSpMk id="34" creationId="{3E1D28A9-431E-4E55-ADE3-161D757A2DA7}"/>
          </ac:grpSpMkLst>
        </pc:grpChg>
        <pc:grpChg chg="add del">
          <ac:chgData name="Samuel Mashil" userId="eafbcb8a-b425-426c-8e89-6088e681cf18" providerId="ADAL" clId="{E3CCC79A-64D2-43F5-AA20-75C364EB7320}" dt="2023-08-16T16:00:00.621" v="8868" actId="26606"/>
          <ac:grpSpMkLst>
            <pc:docMk/>
            <pc:sldMk cId="3813238225" sldId="256"/>
            <ac:grpSpMk id="36" creationId="{FE5D3E1D-E29B-4EB1-B0BC-8E518A9D19D1}"/>
          </ac:grpSpMkLst>
        </pc:grpChg>
        <pc:grpChg chg="add del">
          <ac:chgData name="Samuel Mashil" userId="eafbcb8a-b425-426c-8e89-6088e681cf18" providerId="ADAL" clId="{E3CCC79A-64D2-43F5-AA20-75C364EB7320}" dt="2023-08-09T12:20:39.812" v="105" actId="26606"/>
          <ac:grpSpMkLst>
            <pc:docMk/>
            <pc:sldMk cId="3813238225" sldId="256"/>
            <ac:grpSpMk id="37" creationId="{6E2935B3-43F9-4F49-AEEE-A09015DDFF57}"/>
          </ac:grpSpMkLst>
        </pc:grpChg>
        <pc:grpChg chg="add del">
          <ac:chgData name="Samuel Mashil" userId="eafbcb8a-b425-426c-8e89-6088e681cf18" providerId="ADAL" clId="{E3CCC79A-64D2-43F5-AA20-75C364EB7320}" dt="2023-08-16T16:37:36.960" v="9356" actId="26606"/>
          <ac:grpSpMkLst>
            <pc:docMk/>
            <pc:sldMk cId="3813238225" sldId="256"/>
            <ac:grpSpMk id="46" creationId="{67186895-7DAD-4EEE-BF1A-CC36B9426A43}"/>
          </ac:grpSpMkLst>
        </pc:grpChg>
        <pc:grpChg chg="add del">
          <ac:chgData name="Samuel Mashil" userId="eafbcb8a-b425-426c-8e89-6088e681cf18" providerId="ADAL" clId="{E3CCC79A-64D2-43F5-AA20-75C364EB7320}" dt="2023-08-16T16:38:13.132" v="9364" actId="26606"/>
          <ac:grpSpMkLst>
            <pc:docMk/>
            <pc:sldMk cId="3813238225" sldId="256"/>
            <ac:grpSpMk id="47" creationId="{67186895-7DAD-4EEE-BF1A-CC36B9426A43}"/>
          </ac:grpSpMkLst>
        </pc:grpChg>
        <pc:grpChg chg="add del">
          <ac:chgData name="Samuel Mashil" userId="eafbcb8a-b425-426c-8e89-6088e681cf18" providerId="ADAL" clId="{E3CCC79A-64D2-43F5-AA20-75C364EB7320}" dt="2023-08-09T12:20:39.812" v="105" actId="26606"/>
          <ac:grpSpMkLst>
            <pc:docMk/>
            <pc:sldMk cId="3813238225" sldId="256"/>
            <ac:grpSpMk id="51" creationId="{614A0AA1-C9DD-452F-AF3C-8231C0CD8325}"/>
          </ac:grpSpMkLst>
        </pc:grpChg>
        <pc:grpChg chg="add del">
          <ac:chgData name="Samuel Mashil" userId="eafbcb8a-b425-426c-8e89-6088e681cf18" providerId="ADAL" clId="{E3CCC79A-64D2-43F5-AA20-75C364EB7320}" dt="2023-08-14T10:32:30.950" v="629" actId="26606"/>
          <ac:grpSpMkLst>
            <pc:docMk/>
            <pc:sldMk cId="3813238225" sldId="256"/>
            <ac:grpSpMk id="52" creationId="{24A5CBF4-323E-4A2D-A9CD-A3CC0050D948}"/>
          </ac:grpSpMkLst>
        </pc:grpChg>
        <pc:grpChg chg="add del">
          <ac:chgData name="Samuel Mashil" userId="eafbcb8a-b425-426c-8e89-6088e681cf18" providerId="ADAL" clId="{E3CCC79A-64D2-43F5-AA20-75C364EB7320}" dt="2023-08-16T16:37:42.801" v="9358" actId="26606"/>
          <ac:grpSpMkLst>
            <pc:docMk/>
            <pc:sldMk cId="3813238225" sldId="256"/>
            <ac:grpSpMk id="54" creationId="{67E5A0E9-CDDE-4DCA-AF08-51C5F527B232}"/>
          </ac:grpSpMkLst>
        </pc:grpChg>
        <pc:grpChg chg="add del">
          <ac:chgData name="Samuel Mashil" userId="eafbcb8a-b425-426c-8e89-6088e681cf18" providerId="ADAL" clId="{E3CCC79A-64D2-43F5-AA20-75C364EB7320}" dt="2023-08-16T16:39:29.136" v="9368" actId="26606"/>
          <ac:grpSpMkLst>
            <pc:docMk/>
            <pc:sldMk cId="3813238225" sldId="256"/>
            <ac:grpSpMk id="55" creationId="{E2548C40-4C00-4E91-BFA6-84B4D66225A4}"/>
          </ac:grpSpMkLst>
        </pc:grpChg>
        <pc:grpChg chg="add del">
          <ac:chgData name="Samuel Mashil" userId="eafbcb8a-b425-426c-8e89-6088e681cf18" providerId="ADAL" clId="{E3CCC79A-64D2-43F5-AA20-75C364EB7320}" dt="2023-08-14T10:32:27.611" v="627" actId="26606"/>
          <ac:grpSpMkLst>
            <pc:docMk/>
            <pc:sldMk cId="3813238225" sldId="256"/>
            <ac:grpSpMk id="58" creationId="{BBE9D418-D5B0-47F9-88F0-342F7E9E5FDA}"/>
          </ac:grpSpMkLst>
        </pc:grpChg>
        <pc:grpChg chg="add del">
          <ac:chgData name="Samuel Mashil" userId="eafbcb8a-b425-426c-8e89-6088e681cf18" providerId="ADAL" clId="{E3CCC79A-64D2-43F5-AA20-75C364EB7320}" dt="2023-08-16T16:38:22.079" v="9366" actId="26606"/>
          <ac:grpSpMkLst>
            <pc:docMk/>
            <pc:sldMk cId="3813238225" sldId="256"/>
            <ac:grpSpMk id="59" creationId="{5F17E415-B31D-479C-85EC-3974EB6DEDB8}"/>
          </ac:grpSpMkLst>
        </pc:grpChg>
        <pc:grpChg chg="add del">
          <ac:chgData name="Samuel Mashil" userId="eafbcb8a-b425-426c-8e89-6088e681cf18" providerId="ADAL" clId="{E3CCC79A-64D2-43F5-AA20-75C364EB7320}" dt="2023-08-16T16:37:42.801" v="9358" actId="26606"/>
          <ac:grpSpMkLst>
            <pc:docMk/>
            <pc:sldMk cId="3813238225" sldId="256"/>
            <ac:grpSpMk id="63" creationId="{197775A9-D29E-4DD8-A104-CCD5D95DD7E3}"/>
          </ac:grpSpMkLst>
        </pc:grpChg>
        <pc:grpChg chg="add del">
          <ac:chgData name="Samuel Mashil" userId="eafbcb8a-b425-426c-8e89-6088e681cf18" providerId="ADAL" clId="{E3CCC79A-64D2-43F5-AA20-75C364EB7320}" dt="2023-08-16T16:39:29.136" v="9368" actId="26606"/>
          <ac:grpSpMkLst>
            <pc:docMk/>
            <pc:sldMk cId="3813238225" sldId="256"/>
            <ac:grpSpMk id="66" creationId="{3C16EB93-E299-481D-A004-769603D375CE}"/>
          </ac:grpSpMkLst>
        </pc:grpChg>
        <pc:grpChg chg="add del">
          <ac:chgData name="Samuel Mashil" userId="eafbcb8a-b425-426c-8e89-6088e681cf18" providerId="ADAL" clId="{E3CCC79A-64D2-43F5-AA20-75C364EB7320}" dt="2023-08-16T16:39:29.841" v="9370" actId="26606"/>
          <ac:grpSpMkLst>
            <pc:docMk/>
            <pc:sldMk cId="3813238225" sldId="256"/>
            <ac:grpSpMk id="72" creationId="{5F17E415-B31D-479C-85EC-3974EB6DEDB8}"/>
          </ac:grpSpMkLst>
        </pc:gr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3813238225" sldId="256"/>
            <ac:grpSpMk id="77" creationId="{5F17E415-B31D-479C-85EC-3974EB6DEDB8}"/>
          </ac:grpSpMkLst>
        </pc:grpChg>
        <pc:picChg chg="add del mod ord">
          <ac:chgData name="Samuel Mashil" userId="eafbcb8a-b425-426c-8e89-6088e681cf18" providerId="ADAL" clId="{E3CCC79A-64D2-43F5-AA20-75C364EB7320}" dt="2023-08-16T16:37:46.642" v="9361" actId="478"/>
          <ac:picMkLst>
            <pc:docMk/>
            <pc:sldMk cId="3813238225" sldId="256"/>
            <ac:picMk id="4" creationId="{412D9CA3-85C7-4513-CD22-2FB36EE16AD2}"/>
          </ac:picMkLst>
        </pc:picChg>
        <pc:picChg chg="add del mod ord">
          <ac:chgData name="Samuel Mashil" userId="eafbcb8a-b425-426c-8e89-6088e681cf18" providerId="ADAL" clId="{E3CCC79A-64D2-43F5-AA20-75C364EB7320}" dt="2023-08-16T16:37:43.963" v="9360"/>
          <ac:picMkLst>
            <pc:docMk/>
            <pc:sldMk cId="3813238225" sldId="256"/>
            <ac:picMk id="6" creationId="{9850C3B3-CF9F-35C8-BD3E-FE1257CED8E3}"/>
          </ac:picMkLst>
        </pc:picChg>
        <pc:picChg chg="add mod ord">
          <ac:chgData name="Samuel Mashil" userId="eafbcb8a-b425-426c-8e89-6088e681cf18" providerId="ADAL" clId="{E3CCC79A-64D2-43F5-AA20-75C364EB7320}" dt="2023-08-16T16:39:29.889" v="9371" actId="26606"/>
          <ac:picMkLst>
            <pc:docMk/>
            <pc:sldMk cId="3813238225" sldId="256"/>
            <ac:picMk id="8" creationId="{E35301A4-49EE-BA2F-9DE8-AD8D6D9B2D4B}"/>
          </ac:picMkLst>
        </pc:picChg>
        <pc:picChg chg="add del">
          <ac:chgData name="Samuel Mashil" userId="eafbcb8a-b425-426c-8e89-6088e681cf18" providerId="ADAL" clId="{E3CCC79A-64D2-43F5-AA20-75C364EB7320}" dt="2023-08-16T16:00:00.621" v="8868" actId="26606"/>
          <ac:picMkLst>
            <pc:docMk/>
            <pc:sldMk cId="3813238225" sldId="256"/>
            <ac:picMk id="48" creationId="{069B4BC3-25A9-0EB8-8DCB-0DD75DD6A1C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amuel Mashil" userId="eafbcb8a-b425-426c-8e89-6088e681cf18" providerId="ADAL" clId="{E3CCC79A-64D2-43F5-AA20-75C364EB7320}" dt="2023-08-16T16:39:29.136" v="9368" actId="26606"/>
              <pc2:cmMkLst xmlns:pc2="http://schemas.microsoft.com/office/powerpoint/2019/9/main/command">
                <pc:docMk/>
                <pc:sldMk cId="3813238225" sldId="256"/>
                <pc2:cmMk id="{4345D209-0275-4627-BEA9-D8FAC0F2E350}"/>
              </pc2:cmMkLst>
            </pc226:cmChg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48:36.541" v="9456"/>
              <pc2:cmMkLst xmlns:pc2="http://schemas.microsoft.com/office/powerpoint/2019/9/main/command">
                <pc:docMk/>
                <pc:sldMk cId="3813238225" sldId="256"/>
                <pc2:cmMk id="{0F2D242C-8FCF-47AB-809A-064CBAA861D8}"/>
              </pc2:cmMkLst>
            </pc226:cmChg>
            <pc226:cmChg xmlns:pc226="http://schemas.microsoft.com/office/powerpoint/2022/06/main/command" chg="add mod modRxn">
              <pc226:chgData name="Samuel Mashil" userId="eafbcb8a-b425-426c-8e89-6088e681cf18" providerId="ADAL" clId="{E3CCC79A-64D2-43F5-AA20-75C364EB7320}" dt="2023-08-16T16:42:48.761" v="9440"/>
              <pc2:cmMkLst xmlns:pc2="http://schemas.microsoft.com/office/powerpoint/2019/9/main/command">
                <pc:docMk/>
                <pc:sldMk cId="3813238225" sldId="256"/>
                <pc2:cmMk id="{67D34E76-E4B4-47DE-BCF9-E8756687F6B1}"/>
              </pc2:cmMkLst>
            </pc226:cmChg>
          </p:ext>
        </pc:extLst>
      </pc:sldChg>
      <pc:sldChg chg="addSp delSp modSp new mod modTransition setBg modAnim delDesignElem modShow addCm">
        <pc:chgData name="Samuel Mashil" userId="eafbcb8a-b425-426c-8e89-6088e681cf18" providerId="ADAL" clId="{E3CCC79A-64D2-43F5-AA20-75C364EB7320}" dt="2023-08-16T18:20:13.192" v="9885"/>
        <pc:sldMkLst>
          <pc:docMk/>
          <pc:sldMk cId="3016221559" sldId="257"/>
        </pc:sldMkLst>
        <pc:spChg chg="mod">
          <ac:chgData name="Samuel Mashil" userId="eafbcb8a-b425-426c-8e89-6088e681cf18" providerId="ADAL" clId="{E3CCC79A-64D2-43F5-AA20-75C364EB7320}" dt="2023-08-14T10:29:20.199" v="602" actId="404"/>
          <ac:spMkLst>
            <pc:docMk/>
            <pc:sldMk cId="3016221559" sldId="257"/>
            <ac:spMk id="2" creationId="{BF098CCC-449C-8332-AB6F-D9BF669292CE}"/>
          </ac:spMkLst>
        </pc:spChg>
        <pc:spChg chg="add del mod">
          <ac:chgData name="Samuel Mashil" userId="eafbcb8a-b425-426c-8e89-6088e681cf18" providerId="ADAL" clId="{E3CCC79A-64D2-43F5-AA20-75C364EB7320}" dt="2023-08-14T10:28:17.073" v="587" actId="26606"/>
          <ac:spMkLst>
            <pc:docMk/>
            <pc:sldMk cId="3016221559" sldId="257"/>
            <ac:spMk id="3" creationId="{603C7436-2988-4382-B923-08A4C9DA6548}"/>
          </ac:spMkLst>
        </pc:spChg>
        <pc:spChg chg="add del mod">
          <ac:chgData name="Samuel Mashil" userId="eafbcb8a-b425-426c-8e89-6088e681cf18" providerId="ADAL" clId="{E3CCC79A-64D2-43F5-AA20-75C364EB7320}" dt="2023-08-15T10:41:45.975" v="5483" actId="478"/>
          <ac:spMkLst>
            <pc:docMk/>
            <pc:sldMk cId="3016221559" sldId="257"/>
            <ac:spMk id="3" creationId="{74F48B4D-DDF6-5529-6EF0-0A0671496725}"/>
          </ac:spMkLst>
        </pc:spChg>
        <pc:spChg chg="add del mod">
          <ac:chgData name="Samuel Mashil" userId="eafbcb8a-b425-426c-8e89-6088e681cf18" providerId="ADAL" clId="{E3CCC79A-64D2-43F5-AA20-75C364EB7320}" dt="2023-08-15T10:41:55.502" v="5485" actId="478"/>
          <ac:spMkLst>
            <pc:docMk/>
            <pc:sldMk cId="3016221559" sldId="257"/>
            <ac:spMk id="4" creationId="{077C46A0-DC5F-FCED-BE79-D4AE9505F36B}"/>
          </ac:spMkLst>
        </pc:spChg>
        <pc:spChg chg="add del">
          <ac:chgData name="Samuel Mashil" userId="eafbcb8a-b425-426c-8e89-6088e681cf18" providerId="ADAL" clId="{E3CCC79A-64D2-43F5-AA20-75C364EB7320}" dt="2023-08-14T10:27:37.996" v="571" actId="26606"/>
          <ac:spMkLst>
            <pc:docMk/>
            <pc:sldMk cId="3016221559" sldId="257"/>
            <ac:spMk id="6" creationId="{612418FA-DACC-47F9-B701-44B7143C9DEF}"/>
          </ac:spMkLst>
        </pc:spChg>
        <pc:spChg chg="add del">
          <ac:chgData name="Samuel Mashil" userId="eafbcb8a-b425-426c-8e89-6088e681cf18" providerId="ADAL" clId="{E3CCC79A-64D2-43F5-AA20-75C364EB7320}" dt="2023-08-14T10:28:09.263" v="584" actId="26606"/>
          <ac:spMkLst>
            <pc:docMk/>
            <pc:sldMk cId="3016221559" sldId="257"/>
            <ac:spMk id="8" creationId="{81C8C0F4-5C44-4C3F-B321-5CB3E2BABC2C}"/>
          </ac:spMkLst>
        </pc:spChg>
        <pc:spChg chg="add del">
          <ac:chgData name="Samuel Mashil" userId="eafbcb8a-b425-426c-8e89-6088e681cf18" providerId="ADAL" clId="{E3CCC79A-64D2-43F5-AA20-75C364EB7320}" dt="2023-08-14T10:26:44.257" v="557" actId="26606"/>
          <ac:spMkLst>
            <pc:docMk/>
            <pc:sldMk cId="3016221559" sldId="257"/>
            <ac:spMk id="9" creationId="{B807C163-87AF-4BC4-ADE2-4E5EAFEEE8CE}"/>
          </ac:spMkLst>
        </pc:spChg>
        <pc:spChg chg="add del">
          <ac:chgData name="Samuel Mashil" userId="eafbcb8a-b425-426c-8e89-6088e681cf18" providerId="ADAL" clId="{E3CCC79A-64D2-43F5-AA20-75C364EB7320}" dt="2023-08-14T10:28:16.992" v="586" actId="26606"/>
          <ac:spMkLst>
            <pc:docMk/>
            <pc:sldMk cId="3016221559" sldId="257"/>
            <ac:spMk id="22" creationId="{B807C163-87AF-4BC4-ADE2-4E5EAFEEE8CE}"/>
          </ac:spMkLst>
        </pc:spChg>
        <pc:spChg chg="add del">
          <ac:chgData name="Samuel Mashil" userId="eafbcb8a-b425-426c-8e89-6088e681cf18" providerId="ADAL" clId="{E3CCC79A-64D2-43F5-AA20-75C364EB7320}" dt="2023-08-14T10:26:44.257" v="557" actId="26606"/>
          <ac:spMkLst>
            <pc:docMk/>
            <pc:sldMk cId="3016221559" sldId="257"/>
            <ac:spMk id="23" creationId="{19C03209-5BD8-4B0B-847E-430FFF592586}"/>
          </ac:spMkLst>
        </pc:spChg>
        <pc:spChg chg="add del">
          <ac:chgData name="Samuel Mashil" userId="eafbcb8a-b425-426c-8e89-6088e681cf18" providerId="ADAL" clId="{E3CCC79A-64D2-43F5-AA20-75C364EB7320}" dt="2023-08-14T10:26:46.666" v="559" actId="26606"/>
          <ac:spMkLst>
            <pc:docMk/>
            <pc:sldMk cId="3016221559" sldId="257"/>
            <ac:spMk id="25" creationId="{81C8C0F4-5C44-4C3F-B321-5CB3E2BABC2C}"/>
          </ac:spMkLst>
        </pc:spChg>
        <pc:spChg chg="add del">
          <ac:chgData name="Samuel Mashil" userId="eafbcb8a-b425-426c-8e89-6088e681cf18" providerId="ADAL" clId="{E3CCC79A-64D2-43F5-AA20-75C364EB7320}" dt="2023-08-14T10:28:16.992" v="586" actId="26606"/>
          <ac:spMkLst>
            <pc:docMk/>
            <pc:sldMk cId="3016221559" sldId="257"/>
            <ac:spMk id="27" creationId="{19C03209-5BD8-4B0B-847E-430FFF592586}"/>
          </ac:spMkLst>
        </pc:spChg>
        <pc:spChg chg="add del">
          <ac:chgData name="Samuel Mashil" userId="eafbcb8a-b425-426c-8e89-6088e681cf18" providerId="ADAL" clId="{E3CCC79A-64D2-43F5-AA20-75C364EB7320}" dt="2023-08-14T10:28:56.198" v="591" actId="26606"/>
          <ac:spMkLst>
            <pc:docMk/>
            <pc:sldMk cId="3016221559" sldId="257"/>
            <ac:spMk id="31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4T10:26:53.081" v="565" actId="26606"/>
          <ac:spMkLst>
            <pc:docMk/>
            <pc:sldMk cId="3016221559" sldId="257"/>
            <ac:spMk id="32" creationId="{97F832D9-9E09-40D4-AD67-47851A25D0B4}"/>
          </ac:spMkLst>
        </pc:spChg>
        <pc:spChg chg="add del">
          <ac:chgData name="Samuel Mashil" userId="eafbcb8a-b425-426c-8e89-6088e681cf18" providerId="ADAL" clId="{E3CCC79A-64D2-43F5-AA20-75C364EB7320}" dt="2023-08-14T10:26:59.125" v="567" actId="26606"/>
          <ac:spMkLst>
            <pc:docMk/>
            <pc:sldMk cId="3016221559" sldId="257"/>
            <ac:spMk id="35" creationId="{81C8C0F4-5C44-4C3F-B321-5CB3E2BABC2C}"/>
          </ac:spMkLst>
        </pc:spChg>
        <pc:spChg chg="add del">
          <ac:chgData name="Samuel Mashil" userId="eafbcb8a-b425-426c-8e89-6088e681cf18" providerId="ADAL" clId="{E3CCC79A-64D2-43F5-AA20-75C364EB7320}" dt="2023-08-14T10:27:00.590" v="569" actId="26606"/>
          <ac:spMkLst>
            <pc:docMk/>
            <pc:sldMk cId="3016221559" sldId="257"/>
            <ac:spMk id="38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4T10:27:00.590" v="569" actId="26606"/>
          <ac:spMkLst>
            <pc:docMk/>
            <pc:sldMk cId="3016221559" sldId="257"/>
            <ac:spMk id="40" creationId="{71967F12-B0C4-4D31-8D63-89945DCD29D0}"/>
          </ac:spMkLst>
        </pc:spChg>
        <pc:spChg chg="add del">
          <ac:chgData name="Samuel Mashil" userId="eafbcb8a-b425-426c-8e89-6088e681cf18" providerId="ADAL" clId="{E3CCC79A-64D2-43F5-AA20-75C364EB7320}" dt="2023-08-14T10:27:00.590" v="569" actId="26606"/>
          <ac:spMkLst>
            <pc:docMk/>
            <pc:sldMk cId="3016221559" sldId="257"/>
            <ac:spMk id="41" creationId="{603C7436-2988-4382-B923-08A4C9DA6548}"/>
          </ac:spMkLst>
        </pc:spChg>
        <pc:spChg chg="add del">
          <ac:chgData name="Samuel Mashil" userId="eafbcb8a-b425-426c-8e89-6088e681cf18" providerId="ADAL" clId="{E3CCC79A-64D2-43F5-AA20-75C364EB7320}" dt="2023-08-14T10:27:37.996" v="571" actId="26606"/>
          <ac:spMkLst>
            <pc:docMk/>
            <pc:sldMk cId="3016221559" sldId="257"/>
            <ac:spMk id="46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4T10:28:56.198" v="591" actId="26606"/>
          <ac:spMkLst>
            <pc:docMk/>
            <pc:sldMk cId="3016221559" sldId="257"/>
            <ac:spMk id="53" creationId="{71967F12-B0C4-4D31-8D63-89945DCD29D0}"/>
          </ac:spMkLst>
        </pc:spChg>
        <pc:spChg chg="add del">
          <ac:chgData name="Samuel Mashil" userId="eafbcb8a-b425-426c-8e89-6088e681cf18" providerId="ADAL" clId="{E3CCC79A-64D2-43F5-AA20-75C364EB7320}" dt="2023-08-14T10:28:52.206" v="590" actId="26606"/>
          <ac:spMkLst>
            <pc:docMk/>
            <pc:sldMk cId="3016221559" sldId="257"/>
            <ac:spMk id="71" creationId="{E841E027-8E53-4FEB-8605-2124D85731CA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3016221559" sldId="257"/>
            <ac:spMk id="73" creationId="{EB9B5A19-3592-48E2-BC31-90E092BD68E1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3016221559" sldId="257"/>
            <ac:spMk id="87" creationId="{DD99E1B6-CBC4-4306-9DFC-847D6D135208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3016221559" sldId="257"/>
            <ac:spMk id="90" creationId="{6DC8E2D9-6729-4614-8667-C1016D3182E4}"/>
          </ac:spMkLst>
        </pc:spChg>
        <pc:grpChg chg="add del">
          <ac:chgData name="Samuel Mashil" userId="eafbcb8a-b425-426c-8e89-6088e681cf18" providerId="ADAL" clId="{E3CCC79A-64D2-43F5-AA20-75C364EB7320}" dt="2023-08-14T10:27:37.996" v="571" actId="26606"/>
          <ac:grpSpMkLst>
            <pc:docMk/>
            <pc:sldMk cId="3016221559" sldId="257"/>
            <ac:grpSpMk id="7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4T10:26:44.257" v="557" actId="26606"/>
          <ac:grpSpMkLst>
            <pc:docMk/>
            <pc:sldMk cId="3016221559" sldId="257"/>
            <ac:grpSpMk id="11" creationId="{3F696E8E-5A50-4F12-9E0B-502F85061599}"/>
          </ac:grpSpMkLst>
        </pc:grpChg>
        <pc:grpChg chg="add del">
          <ac:chgData name="Samuel Mashil" userId="eafbcb8a-b425-426c-8e89-6088e681cf18" providerId="ADAL" clId="{E3CCC79A-64D2-43F5-AA20-75C364EB7320}" dt="2023-08-14T10:28:16.992" v="586" actId="26606"/>
          <ac:grpSpMkLst>
            <pc:docMk/>
            <pc:sldMk cId="3016221559" sldId="257"/>
            <ac:grpSpMk id="24" creationId="{3F696E8E-5A50-4F12-9E0B-502F85061599}"/>
          </ac:grpSpMkLst>
        </pc:grpChg>
        <pc:grpChg chg="add del">
          <ac:chgData name="Samuel Mashil" userId="eafbcb8a-b425-426c-8e89-6088e681cf18" providerId="ADAL" clId="{E3CCC79A-64D2-43F5-AA20-75C364EB7320}" dt="2023-08-14T10:28:56.198" v="591" actId="26606"/>
          <ac:grpSpMkLst>
            <pc:docMk/>
            <pc:sldMk cId="3016221559" sldId="257"/>
            <ac:grpSpMk id="34" creationId="{DE11E5CC-3C1F-4093-97B6-6433FBF9A9C4}"/>
          </ac:grpSpMkLst>
        </pc:grpChg>
        <pc:grpChg chg="add del">
          <ac:chgData name="Samuel Mashil" userId="eafbcb8a-b425-426c-8e89-6088e681cf18" providerId="ADAL" clId="{E3CCC79A-64D2-43F5-AA20-75C364EB7320}" dt="2023-08-14T10:27:00.590" v="569" actId="26606"/>
          <ac:grpSpMkLst>
            <pc:docMk/>
            <pc:sldMk cId="3016221559" sldId="257"/>
            <ac:grpSpMk id="39" creationId="{DE11E5CC-3C1F-4093-97B6-6433FBF9A9C4}"/>
          </ac:grpSpMkLst>
        </pc:grpChg>
        <pc:grpChg chg="add del">
          <ac:chgData name="Samuel Mashil" userId="eafbcb8a-b425-426c-8e89-6088e681cf18" providerId="ADAL" clId="{E3CCC79A-64D2-43F5-AA20-75C364EB7320}" dt="2023-08-14T10:27:00.590" v="569" actId="26606"/>
          <ac:grpSpMkLst>
            <pc:docMk/>
            <pc:sldMk cId="3016221559" sldId="257"/>
            <ac:grpSpMk id="42" creationId="{283B8B97-2EEE-4843-8C7F-758D84C59F54}"/>
          </ac:grpSpMkLst>
        </pc:gr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3016221559" sldId="257"/>
            <ac:grpSpMk id="56" creationId="{BF4E480B-94D6-46F9-A2B6-B98D311FDC19}"/>
          </ac:grpSpMkLst>
        </pc:grpChg>
        <pc:grpChg chg="add del">
          <ac:chgData name="Samuel Mashil" userId="eafbcb8a-b425-426c-8e89-6088e681cf18" providerId="ADAL" clId="{E3CCC79A-64D2-43F5-AA20-75C364EB7320}" dt="2023-08-14T10:28:52.206" v="590" actId="26606"/>
          <ac:grpSpMkLst>
            <pc:docMk/>
            <pc:sldMk cId="3016221559" sldId="257"/>
            <ac:grpSpMk id="59" creationId="{5ED88E92-14F3-4B58-9E48-1D79E139A89E}"/>
          </ac:grpSpMkLst>
        </pc:gr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3016221559" sldId="257"/>
            <ac:grpSpMk id="75" creationId="{E2548C40-4C00-4E91-BFA6-84B4D66225A4}"/>
          </ac:grpSpMkLst>
        </pc:grpChg>
        <pc:graphicFrameChg chg="add del">
          <ac:chgData name="Samuel Mashil" userId="eafbcb8a-b425-426c-8e89-6088e681cf18" providerId="ADAL" clId="{E3CCC79A-64D2-43F5-AA20-75C364EB7320}" dt="2023-08-14T10:26:44.257" v="557" actId="26606"/>
          <ac:graphicFrameMkLst>
            <pc:docMk/>
            <pc:sldMk cId="3016221559" sldId="257"/>
            <ac:graphicFrameMk id="5" creationId="{EA1F2F08-E4BB-E861-EAD5-F77634C1378C}"/>
          </ac:graphicFrameMkLst>
        </pc:graphicFrameChg>
        <pc:graphicFrameChg chg="add del">
          <ac:chgData name="Samuel Mashil" userId="eafbcb8a-b425-426c-8e89-6088e681cf18" providerId="ADAL" clId="{E3CCC79A-64D2-43F5-AA20-75C364EB7320}" dt="2023-08-14T10:28:09.263" v="584" actId="26606"/>
          <ac:graphicFrameMkLst>
            <pc:docMk/>
            <pc:sldMk cId="3016221559" sldId="257"/>
            <ac:graphicFrameMk id="10" creationId="{32468923-3F8B-5614-E5B1-8D134418E087}"/>
          </ac:graphicFrameMkLst>
        </pc:graphicFrameChg>
        <pc:graphicFrameChg chg="add del">
          <ac:chgData name="Samuel Mashil" userId="eafbcb8a-b425-426c-8e89-6088e681cf18" providerId="ADAL" clId="{E3CCC79A-64D2-43F5-AA20-75C364EB7320}" dt="2023-08-14T10:26:46.666" v="559" actId="26606"/>
          <ac:graphicFrameMkLst>
            <pc:docMk/>
            <pc:sldMk cId="3016221559" sldId="257"/>
            <ac:graphicFrameMk id="26" creationId="{2EB123E5-57BA-9D36-D89D-B49A8795F406}"/>
          </ac:graphicFrameMkLst>
        </pc:graphicFrameChg>
        <pc:graphicFrameChg chg="add del">
          <ac:chgData name="Samuel Mashil" userId="eafbcb8a-b425-426c-8e89-6088e681cf18" providerId="ADAL" clId="{E3CCC79A-64D2-43F5-AA20-75C364EB7320}" dt="2023-08-14T10:26:48.511" v="561" actId="26606"/>
          <ac:graphicFrameMkLst>
            <pc:docMk/>
            <pc:sldMk cId="3016221559" sldId="257"/>
            <ac:graphicFrameMk id="28" creationId="{9F5EC3E2-4E79-47C1-BB0D-D8A9EFCFC617}"/>
          </ac:graphicFrameMkLst>
        </pc:graphicFrameChg>
        <pc:graphicFrameChg chg="add del">
          <ac:chgData name="Samuel Mashil" userId="eafbcb8a-b425-426c-8e89-6088e681cf18" providerId="ADAL" clId="{E3CCC79A-64D2-43F5-AA20-75C364EB7320}" dt="2023-08-14T10:28:16.992" v="586" actId="26606"/>
          <ac:graphicFrameMkLst>
            <pc:docMk/>
            <pc:sldMk cId="3016221559" sldId="257"/>
            <ac:graphicFrameMk id="29" creationId="{6CE1C8A3-E967-092D-59C7-B1ED0304DCD4}"/>
          </ac:graphicFrameMkLst>
        </pc:graphicFrameChg>
        <pc:graphicFrameChg chg="add del">
          <ac:chgData name="Samuel Mashil" userId="eafbcb8a-b425-426c-8e89-6088e681cf18" providerId="ADAL" clId="{E3CCC79A-64D2-43F5-AA20-75C364EB7320}" dt="2023-08-14T10:26:51.075" v="563" actId="26606"/>
          <ac:graphicFrameMkLst>
            <pc:docMk/>
            <pc:sldMk cId="3016221559" sldId="257"/>
            <ac:graphicFrameMk id="30" creationId="{5FFD6FA2-1E11-8C3A-4AB2-181EC73E72B6}"/>
          </ac:graphicFrameMkLst>
        </pc:graphicFrameChg>
        <pc:graphicFrameChg chg="add del">
          <ac:chgData name="Samuel Mashil" userId="eafbcb8a-b425-426c-8e89-6088e681cf18" providerId="ADAL" clId="{E3CCC79A-64D2-43F5-AA20-75C364EB7320}" dt="2023-08-14T10:26:53.081" v="565" actId="26606"/>
          <ac:graphicFrameMkLst>
            <pc:docMk/>
            <pc:sldMk cId="3016221559" sldId="257"/>
            <ac:graphicFrameMk id="33" creationId="{98A6DB7E-7818-2F31-96A4-D1BF4D56A8C4}"/>
          </ac:graphicFrameMkLst>
        </pc:graphicFrameChg>
        <pc:graphicFrameChg chg="add del">
          <ac:chgData name="Samuel Mashil" userId="eafbcb8a-b425-426c-8e89-6088e681cf18" providerId="ADAL" clId="{E3CCC79A-64D2-43F5-AA20-75C364EB7320}" dt="2023-08-14T10:26:59.125" v="567" actId="26606"/>
          <ac:graphicFrameMkLst>
            <pc:docMk/>
            <pc:sldMk cId="3016221559" sldId="257"/>
            <ac:graphicFrameMk id="36" creationId="{B38CF44B-C27C-8B7A-4CD5-B9DABCE6AADE}"/>
          </ac:graphicFrameMkLst>
        </pc:graphicFrameChg>
        <pc:graphicFrameChg chg="add del">
          <ac:chgData name="Samuel Mashil" userId="eafbcb8a-b425-426c-8e89-6088e681cf18" providerId="ADAL" clId="{E3CCC79A-64D2-43F5-AA20-75C364EB7320}" dt="2023-08-14T10:27:37.996" v="571" actId="26606"/>
          <ac:graphicFrameMkLst>
            <pc:docMk/>
            <pc:sldMk cId="3016221559" sldId="257"/>
            <ac:graphicFrameMk id="47" creationId="{10B40DC3-CF08-7D6C-ADCC-EA1EECFFF99D}"/>
          </ac:graphicFrameMkLst>
        </pc:graphicFrameChg>
        <pc:graphicFrameChg chg="add mod">
          <ac:chgData name="Samuel Mashil" userId="eafbcb8a-b425-426c-8e89-6088e681cf18" providerId="ADAL" clId="{E3CCC79A-64D2-43F5-AA20-75C364EB7320}" dt="2023-08-15T10:41:08.882" v="5477"/>
          <ac:graphicFrameMkLst>
            <pc:docMk/>
            <pc:sldMk cId="3016221559" sldId="257"/>
            <ac:graphicFrameMk id="54" creationId="{B4840423-F3CC-BC13-F671-11B3770F2316}"/>
          </ac:graphicFrameMkLst>
        </pc:graphicFrameChg>
        <pc:picChg chg="add del">
          <ac:chgData name="Samuel Mashil" userId="eafbcb8a-b425-426c-8e89-6088e681cf18" providerId="ADAL" clId="{E3CCC79A-64D2-43F5-AA20-75C364EB7320}" dt="2023-08-14T10:27:00.590" v="569" actId="26606"/>
          <ac:picMkLst>
            <pc:docMk/>
            <pc:sldMk cId="3016221559" sldId="257"/>
            <ac:picMk id="45" creationId="{300DD2EE-57AD-6899-87E1-39215E80845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4T12:04:30.405" v="2487"/>
              <pc2:cmMkLst xmlns:pc2="http://schemas.microsoft.com/office/powerpoint/2019/9/main/command">
                <pc:docMk/>
                <pc:sldMk cId="3016221559" sldId="257"/>
                <pc2:cmMk id="{B8014EAD-4012-416D-BAEA-37AF47A895D3}"/>
              </pc2:cmMkLst>
            </pc226:cmChg>
          </p:ext>
        </pc:extLst>
      </pc:sldChg>
      <pc:sldChg chg="new del">
        <pc:chgData name="Samuel Mashil" userId="eafbcb8a-b425-426c-8e89-6088e681cf18" providerId="ADAL" clId="{E3CCC79A-64D2-43F5-AA20-75C364EB7320}" dt="2023-08-14T10:29:22.097" v="603" actId="47"/>
        <pc:sldMkLst>
          <pc:docMk/>
          <pc:sldMk cId="3509318022" sldId="258"/>
        </pc:sldMkLst>
      </pc:sldChg>
      <pc:sldChg chg="addSp delSp modSp new add del mod modTransition setBg modAnim delDesignElem modNotesTx">
        <pc:chgData name="Samuel Mashil" userId="eafbcb8a-b425-426c-8e89-6088e681cf18" providerId="ADAL" clId="{E3CCC79A-64D2-43F5-AA20-75C364EB7320}" dt="2023-08-16T18:20:13.192" v="9885"/>
        <pc:sldMkLst>
          <pc:docMk/>
          <pc:sldMk cId="804199028" sldId="259"/>
        </pc:sldMkLst>
        <pc:spChg chg="mod">
          <ac:chgData name="Samuel Mashil" userId="eafbcb8a-b425-426c-8e89-6088e681cf18" providerId="ADAL" clId="{E3CCC79A-64D2-43F5-AA20-75C364EB7320}" dt="2023-08-16T16:43:02.379" v="9441" actId="20577"/>
          <ac:spMkLst>
            <pc:docMk/>
            <pc:sldMk cId="804199028" sldId="259"/>
            <ac:spMk id="2" creationId="{C1859830-F397-E69B-40F0-9ECDEA99EDD8}"/>
          </ac:spMkLst>
        </pc:spChg>
        <pc:spChg chg="del mod">
          <ac:chgData name="Samuel Mashil" userId="eafbcb8a-b425-426c-8e89-6088e681cf18" providerId="ADAL" clId="{E3CCC79A-64D2-43F5-AA20-75C364EB7320}" dt="2023-08-14T10:35:27.066" v="662" actId="26606"/>
          <ac:spMkLst>
            <pc:docMk/>
            <pc:sldMk cId="804199028" sldId="259"/>
            <ac:spMk id="3" creationId="{5895FDA3-758C-1CD6-D8D8-18BAD07054CD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804199028" sldId="259"/>
            <ac:spMk id="9" creationId="{B807C163-87AF-4BC4-ADE2-4E5EAFEEE8CE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804199028" sldId="259"/>
            <ac:spMk id="23" creationId="{19C03209-5BD8-4B0B-847E-430FFF592586}"/>
          </ac:spMkLst>
        </pc:s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804199028" sldId="259"/>
            <ac:grpSpMk id="11" creationId="{3F696E8E-5A50-4F12-9E0B-502F85061599}"/>
          </ac:grpSpMkLst>
        </pc:grpChg>
        <pc:graphicFrameChg chg="add">
          <ac:chgData name="Samuel Mashil" userId="eafbcb8a-b425-426c-8e89-6088e681cf18" providerId="ADAL" clId="{E3CCC79A-64D2-43F5-AA20-75C364EB7320}" dt="2023-08-14T10:35:27.066" v="662" actId="26606"/>
          <ac:graphicFrameMkLst>
            <pc:docMk/>
            <pc:sldMk cId="804199028" sldId="259"/>
            <ac:graphicFrameMk id="5" creationId="{25A80452-5192-2BFB-2AAF-9522002A5D10}"/>
          </ac:graphicFrameMkLst>
        </pc:graphicFrameChg>
      </pc:sldChg>
      <pc:sldChg chg="addSp delSp modSp new del mod setBg addCm">
        <pc:chgData name="Samuel Mashil" userId="eafbcb8a-b425-426c-8e89-6088e681cf18" providerId="ADAL" clId="{E3CCC79A-64D2-43F5-AA20-75C364EB7320}" dt="2023-08-14T12:06:33.523" v="2491" actId="47"/>
        <pc:sldMkLst>
          <pc:docMk/>
          <pc:sldMk cId="2311216168" sldId="260"/>
        </pc:sldMkLst>
        <pc:spChg chg="mod">
          <ac:chgData name="Samuel Mashil" userId="eafbcb8a-b425-426c-8e89-6088e681cf18" providerId="ADAL" clId="{E3CCC79A-64D2-43F5-AA20-75C364EB7320}" dt="2023-08-14T10:42:28.568" v="1009" actId="14100"/>
          <ac:spMkLst>
            <pc:docMk/>
            <pc:sldMk cId="2311216168" sldId="260"/>
            <ac:spMk id="2" creationId="{F908D6AA-728B-2C4E-606A-6A50823A4C22}"/>
          </ac:spMkLst>
        </pc:spChg>
        <pc:spChg chg="mod ord">
          <ac:chgData name="Samuel Mashil" userId="eafbcb8a-b425-426c-8e89-6088e681cf18" providerId="ADAL" clId="{E3CCC79A-64D2-43F5-AA20-75C364EB7320}" dt="2023-08-14T10:42:48.362" v="1013" actId="1076"/>
          <ac:spMkLst>
            <pc:docMk/>
            <pc:sldMk cId="2311216168" sldId="260"/>
            <ac:spMk id="3" creationId="{DA59861F-000C-AA78-99D8-953A538D76FA}"/>
          </ac:spMkLst>
        </pc:spChg>
        <pc:spChg chg="add mod">
          <ac:chgData name="Samuel Mashil" userId="eafbcb8a-b425-426c-8e89-6088e681cf18" providerId="ADAL" clId="{E3CCC79A-64D2-43F5-AA20-75C364EB7320}" dt="2023-08-14T11:10:39.708" v="1377" actId="20577"/>
          <ac:spMkLst>
            <pc:docMk/>
            <pc:sldMk cId="2311216168" sldId="260"/>
            <ac:spMk id="7" creationId="{0CD1F9C8-D86E-2CC6-D8F6-1873A2C4A741}"/>
          </ac:spMkLst>
        </pc:spChg>
        <pc:spChg chg="add">
          <ac:chgData name="Samuel Mashil" userId="eafbcb8a-b425-426c-8e89-6088e681cf18" providerId="ADAL" clId="{E3CCC79A-64D2-43F5-AA20-75C364EB7320}" dt="2023-08-14T10:39:21.812" v="902" actId="26606"/>
          <ac:spMkLst>
            <pc:docMk/>
            <pc:sldMk cId="2311216168" sldId="260"/>
            <ac:spMk id="10" creationId="{7D2FD795-8DF5-44F0-8664-4D8F626DD85A}"/>
          </ac:spMkLst>
        </pc:spChg>
        <pc:spChg chg="add">
          <ac:chgData name="Samuel Mashil" userId="eafbcb8a-b425-426c-8e89-6088e681cf18" providerId="ADAL" clId="{E3CCC79A-64D2-43F5-AA20-75C364EB7320}" dt="2023-08-14T10:39:21.812" v="902" actId="26606"/>
          <ac:spMkLst>
            <pc:docMk/>
            <pc:sldMk cId="2311216168" sldId="260"/>
            <ac:spMk id="24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4T10:57:55.131" v="1057" actId="22"/>
          <ac:spMkLst>
            <pc:docMk/>
            <pc:sldMk cId="2311216168" sldId="260"/>
            <ac:spMk id="25" creationId="{D22E682A-7B52-EA46-D4EB-C3A0058E554E}"/>
          </ac:spMkLst>
        </pc:spChg>
        <pc:grpChg chg="add">
          <ac:chgData name="Samuel Mashil" userId="eafbcb8a-b425-426c-8e89-6088e681cf18" providerId="ADAL" clId="{E3CCC79A-64D2-43F5-AA20-75C364EB7320}" dt="2023-08-14T10:39:21.812" v="902" actId="26606"/>
          <ac:grpSpMkLst>
            <pc:docMk/>
            <pc:sldMk cId="2311216168" sldId="260"/>
            <ac:grpSpMk id="12" creationId="{7C6B683D-13FA-4605-8648-01FC9C82FEC8}"/>
          </ac:grpSpMkLst>
        </pc:grpChg>
        <pc:picChg chg="add mod">
          <ac:chgData name="Samuel Mashil" userId="eafbcb8a-b425-426c-8e89-6088e681cf18" providerId="ADAL" clId="{E3CCC79A-64D2-43F5-AA20-75C364EB7320}" dt="2023-08-14T10:54:12.663" v="1027" actId="14826"/>
          <ac:picMkLst>
            <pc:docMk/>
            <pc:sldMk cId="2311216168" sldId="260"/>
            <ac:picMk id="5" creationId="{8D6CA422-E48D-B3A0-C017-7E9D7813B009}"/>
          </ac:picMkLst>
        </pc:picChg>
        <pc:picChg chg="add del mod">
          <ac:chgData name="Samuel Mashil" userId="eafbcb8a-b425-426c-8e89-6088e681cf18" providerId="ADAL" clId="{E3CCC79A-64D2-43F5-AA20-75C364EB7320}" dt="2023-08-14T10:50:29.332" v="1026" actId="478"/>
          <ac:picMkLst>
            <pc:docMk/>
            <pc:sldMk cId="2311216168" sldId="260"/>
            <ac:picMk id="9" creationId="{ED54B56B-DC0D-C0E5-39F8-914A69A3B678}"/>
          </ac:picMkLst>
        </pc:picChg>
        <pc:picChg chg="add del mod">
          <ac:chgData name="Samuel Mashil" userId="eafbcb8a-b425-426c-8e89-6088e681cf18" providerId="ADAL" clId="{E3CCC79A-64D2-43F5-AA20-75C364EB7320}" dt="2023-08-14T10:55:35.032" v="1052"/>
          <ac:picMkLst>
            <pc:docMk/>
            <pc:sldMk cId="2311216168" sldId="260"/>
            <ac:picMk id="11" creationId="{CF96ACC1-6FB7-4942-28D8-C1CD17D8C95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4T11:10:43.792" v="1378"/>
              <pc2:cmMkLst xmlns:pc2="http://schemas.microsoft.com/office/powerpoint/2019/9/main/command">
                <pc:docMk/>
                <pc:sldMk cId="2311216168" sldId="260"/>
                <pc2:cmMk id="{24B21EB7-2EF9-4901-9AC5-3985C53C7E1A}"/>
              </pc2:cmMkLst>
            </pc226:cmChg>
          </p:ext>
        </pc:extLst>
      </pc:sldChg>
      <pc:sldChg chg="addSp delSp modSp new del">
        <pc:chgData name="Samuel Mashil" userId="eafbcb8a-b425-426c-8e89-6088e681cf18" providerId="ADAL" clId="{E3CCC79A-64D2-43F5-AA20-75C364EB7320}" dt="2023-08-14T11:03:29.631" v="1161" actId="47"/>
        <pc:sldMkLst>
          <pc:docMk/>
          <pc:sldMk cId="2978366210" sldId="261"/>
        </pc:sldMkLst>
        <pc:spChg chg="del">
          <ac:chgData name="Samuel Mashil" userId="eafbcb8a-b425-426c-8e89-6088e681cf18" providerId="ADAL" clId="{E3CCC79A-64D2-43F5-AA20-75C364EB7320}" dt="2023-08-14T10:58:06.627" v="1058" actId="931"/>
          <ac:spMkLst>
            <pc:docMk/>
            <pc:sldMk cId="2978366210" sldId="261"/>
            <ac:spMk id="3" creationId="{E993DA90-CB08-BB37-81F0-5D11EC1E3200}"/>
          </ac:spMkLst>
        </pc:spChg>
        <pc:picChg chg="add mod">
          <ac:chgData name="Samuel Mashil" userId="eafbcb8a-b425-426c-8e89-6088e681cf18" providerId="ADAL" clId="{E3CCC79A-64D2-43F5-AA20-75C364EB7320}" dt="2023-08-14T10:58:06.627" v="1058" actId="931"/>
          <ac:picMkLst>
            <pc:docMk/>
            <pc:sldMk cId="2978366210" sldId="261"/>
            <ac:picMk id="5" creationId="{EDE5DAC4-5C68-525B-C0FA-F674BAF531A5}"/>
          </ac:picMkLst>
        </pc:picChg>
        <pc:picChg chg="add mod">
          <ac:chgData name="Samuel Mashil" userId="eafbcb8a-b425-426c-8e89-6088e681cf18" providerId="ADAL" clId="{E3CCC79A-64D2-43F5-AA20-75C364EB7320}" dt="2023-08-14T11:01:59.519" v="1127"/>
          <ac:picMkLst>
            <pc:docMk/>
            <pc:sldMk cId="2978366210" sldId="261"/>
            <ac:picMk id="6" creationId="{B5C3FF32-C861-4830-9EDE-D19DDEF6E047}"/>
          </ac:picMkLst>
        </pc:picChg>
      </pc:sldChg>
      <pc:sldChg chg="modSp new del mod">
        <pc:chgData name="Samuel Mashil" userId="eafbcb8a-b425-426c-8e89-6088e681cf18" providerId="ADAL" clId="{E3CCC79A-64D2-43F5-AA20-75C364EB7320}" dt="2023-08-14T10:38:10.390" v="810" actId="47"/>
        <pc:sldMkLst>
          <pc:docMk/>
          <pc:sldMk cId="4184020952" sldId="261"/>
        </pc:sldMkLst>
        <pc:spChg chg="mod">
          <ac:chgData name="Samuel Mashil" userId="eafbcb8a-b425-426c-8e89-6088e681cf18" providerId="ADAL" clId="{E3CCC79A-64D2-43F5-AA20-75C364EB7320}" dt="2023-08-14T10:37:22.597" v="809" actId="20577"/>
          <ac:spMkLst>
            <pc:docMk/>
            <pc:sldMk cId="4184020952" sldId="261"/>
            <ac:spMk id="2" creationId="{7DA99F54-B19A-FF14-B38F-185ABA27388C}"/>
          </ac:spMkLst>
        </pc:spChg>
        <pc:spChg chg="mod">
          <ac:chgData name="Samuel Mashil" userId="eafbcb8a-b425-426c-8e89-6088e681cf18" providerId="ADAL" clId="{E3CCC79A-64D2-43F5-AA20-75C364EB7320}" dt="2023-08-14T10:36:12.318" v="785" actId="20577"/>
          <ac:spMkLst>
            <pc:docMk/>
            <pc:sldMk cId="4184020952" sldId="261"/>
            <ac:spMk id="3" creationId="{B8C35A8D-4B31-93D6-5023-D8615DABFD7A}"/>
          </ac:spMkLst>
        </pc:spChg>
      </pc:sldChg>
      <pc:sldChg chg="addSp modSp add del mod">
        <pc:chgData name="Samuel Mashil" userId="eafbcb8a-b425-426c-8e89-6088e681cf18" providerId="ADAL" clId="{E3CCC79A-64D2-43F5-AA20-75C364EB7320}" dt="2023-08-14T11:01:58.104" v="1126" actId="47"/>
        <pc:sldMkLst>
          <pc:docMk/>
          <pc:sldMk cId="1438783298" sldId="262"/>
        </pc:sldMkLst>
        <pc:picChg chg="add mod">
          <ac:chgData name="Samuel Mashil" userId="eafbcb8a-b425-426c-8e89-6088e681cf18" providerId="ADAL" clId="{E3CCC79A-64D2-43F5-AA20-75C364EB7320}" dt="2023-08-14T10:59:34.982" v="1079" actId="1076"/>
          <ac:picMkLst>
            <pc:docMk/>
            <pc:sldMk cId="1438783298" sldId="262"/>
            <ac:picMk id="6" creationId="{56DCDA3C-6665-BFE6-9D75-DFA8372563B9}"/>
          </ac:picMkLst>
        </pc:picChg>
      </pc:sldChg>
      <pc:sldChg chg="addSp modSp add del mod modTransition">
        <pc:chgData name="Samuel Mashil" userId="eafbcb8a-b425-426c-8e89-6088e681cf18" providerId="ADAL" clId="{E3CCC79A-64D2-43F5-AA20-75C364EB7320}" dt="2023-08-14T10:54:18.982" v="1029" actId="47"/>
        <pc:sldMkLst>
          <pc:docMk/>
          <pc:sldMk cId="2845735248" sldId="262"/>
        </pc:sldMkLst>
        <pc:picChg chg="mod modCrop">
          <ac:chgData name="Samuel Mashil" userId="eafbcb8a-b425-426c-8e89-6088e681cf18" providerId="ADAL" clId="{E3CCC79A-64D2-43F5-AA20-75C364EB7320}" dt="2023-08-14T10:41:11.614" v="990" actId="18131"/>
          <ac:picMkLst>
            <pc:docMk/>
            <pc:sldMk cId="2845735248" sldId="262"/>
            <ac:picMk id="5" creationId="{8D6CA422-E48D-B3A0-C017-7E9D7813B009}"/>
          </ac:picMkLst>
        </pc:picChg>
        <pc:picChg chg="add mod">
          <ac:chgData name="Samuel Mashil" userId="eafbcb8a-b425-426c-8e89-6088e681cf18" providerId="ADAL" clId="{E3CCC79A-64D2-43F5-AA20-75C364EB7320}" dt="2023-08-14T10:41:21.350" v="991" actId="1076"/>
          <ac:picMkLst>
            <pc:docMk/>
            <pc:sldMk cId="2845735248" sldId="262"/>
            <ac:picMk id="6" creationId="{332F358F-B250-28E7-0EEA-399BFF7E7120}"/>
          </ac:picMkLst>
        </pc:picChg>
      </pc:sldChg>
      <pc:sldChg chg="addSp delSp modSp add mod modTransition delDesignElem">
        <pc:chgData name="Samuel Mashil" userId="eafbcb8a-b425-426c-8e89-6088e681cf18" providerId="ADAL" clId="{E3CCC79A-64D2-43F5-AA20-75C364EB7320}" dt="2023-08-16T18:20:13.192" v="9885"/>
        <pc:sldMkLst>
          <pc:docMk/>
          <pc:sldMk cId="225646314" sldId="263"/>
        </pc:sldMkLst>
        <pc:spChg chg="mod">
          <ac:chgData name="Samuel Mashil" userId="eafbcb8a-b425-426c-8e89-6088e681cf18" providerId="ADAL" clId="{E3CCC79A-64D2-43F5-AA20-75C364EB7320}" dt="2023-08-16T16:43:12.062" v="9445" actId="20577"/>
          <ac:spMkLst>
            <pc:docMk/>
            <pc:sldMk cId="225646314" sldId="263"/>
            <ac:spMk id="2" creationId="{F908D6AA-728B-2C4E-606A-6A50823A4C22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225646314" sldId="263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225646314" sldId="263"/>
            <ac:spMk id="24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6T18:20:13.192" v="9885"/>
          <ac:grpSpMkLst>
            <pc:docMk/>
            <pc:sldMk cId="225646314" sldId="263"/>
            <ac:grpSpMk id="12" creationId="{7C6B683D-13FA-4605-8648-01FC9C82FEC8}"/>
          </ac:grpSpMkLst>
        </pc:grpChg>
        <pc:picChg chg="add del mod">
          <ac:chgData name="Samuel Mashil" userId="eafbcb8a-b425-426c-8e89-6088e681cf18" providerId="ADAL" clId="{E3CCC79A-64D2-43F5-AA20-75C364EB7320}" dt="2023-08-14T10:59:29.680" v="1076"/>
          <ac:picMkLst>
            <pc:docMk/>
            <pc:sldMk cId="225646314" sldId="263"/>
            <ac:picMk id="4" creationId="{987027B5-5176-5B17-6ADC-B8E1031E8508}"/>
          </ac:picMkLst>
        </pc:picChg>
        <pc:picChg chg="mod modCrop">
          <ac:chgData name="Samuel Mashil" userId="eafbcb8a-b425-426c-8e89-6088e681cf18" providerId="ADAL" clId="{E3CCC79A-64D2-43F5-AA20-75C364EB7320}" dt="2023-08-14T11:00:21.342" v="1095" actId="18131"/>
          <ac:picMkLst>
            <pc:docMk/>
            <pc:sldMk cId="225646314" sldId="263"/>
            <ac:picMk id="5" creationId="{8D6CA422-E48D-B3A0-C017-7E9D7813B009}"/>
          </ac:picMkLst>
        </pc:picChg>
        <pc:picChg chg="add del mod">
          <ac:chgData name="Samuel Mashil" userId="eafbcb8a-b425-426c-8e89-6088e681cf18" providerId="ADAL" clId="{E3CCC79A-64D2-43F5-AA20-75C364EB7320}" dt="2023-08-14T11:02:34.266" v="1128" actId="478"/>
          <ac:picMkLst>
            <pc:docMk/>
            <pc:sldMk cId="225646314" sldId="263"/>
            <ac:picMk id="6" creationId="{CAA410E5-8DC7-5FD3-CB5A-D595903EA5D9}"/>
          </ac:picMkLst>
        </pc:picChg>
      </pc:sldChg>
      <pc:sldChg chg="add del">
        <pc:chgData name="Samuel Mashil" userId="eafbcb8a-b425-426c-8e89-6088e681cf18" providerId="ADAL" clId="{E3CCC79A-64D2-43F5-AA20-75C364EB7320}" dt="2023-08-14T10:54:18.549" v="1028" actId="47"/>
        <pc:sldMkLst>
          <pc:docMk/>
          <pc:sldMk cId="3539046931" sldId="263"/>
        </pc:sldMkLst>
      </pc:sldChg>
      <pc:sldChg chg="addSp delSp modSp add mod modTransition delDesignElem">
        <pc:chgData name="Samuel Mashil" userId="eafbcb8a-b425-426c-8e89-6088e681cf18" providerId="ADAL" clId="{E3CCC79A-64D2-43F5-AA20-75C364EB7320}" dt="2023-08-16T18:20:13.192" v="9885"/>
        <pc:sldMkLst>
          <pc:docMk/>
          <pc:sldMk cId="2872883159" sldId="264"/>
        </pc:sldMkLst>
        <pc:spChg chg="mod">
          <ac:chgData name="Samuel Mashil" userId="eafbcb8a-b425-426c-8e89-6088e681cf18" providerId="ADAL" clId="{E3CCC79A-64D2-43F5-AA20-75C364EB7320}" dt="2023-08-16T16:43:18.034" v="9449" actId="20577"/>
          <ac:spMkLst>
            <pc:docMk/>
            <pc:sldMk cId="2872883159" sldId="264"/>
            <ac:spMk id="2" creationId="{F908D6AA-728B-2C4E-606A-6A50823A4C22}"/>
          </ac:spMkLst>
        </pc:spChg>
        <pc:spChg chg="mod">
          <ac:chgData name="Samuel Mashil" userId="eafbcb8a-b425-426c-8e89-6088e681cf18" providerId="ADAL" clId="{E3CCC79A-64D2-43F5-AA20-75C364EB7320}" dt="2023-08-14T11:08:04.551" v="1263"/>
          <ac:spMkLst>
            <pc:docMk/>
            <pc:sldMk cId="2872883159" sldId="264"/>
            <ac:spMk id="7" creationId="{0CD1F9C8-D86E-2CC6-D8F6-1873A2C4A741}"/>
          </ac:spMkLst>
        </pc:spChg>
        <pc:spChg chg="add del mod">
          <ac:chgData name="Samuel Mashil" userId="eafbcb8a-b425-426c-8e89-6088e681cf18" providerId="ADAL" clId="{E3CCC79A-64D2-43F5-AA20-75C364EB7320}" dt="2023-08-14T11:14:37.738" v="1388"/>
          <ac:spMkLst>
            <pc:docMk/>
            <pc:sldMk cId="2872883159" sldId="264"/>
            <ac:spMk id="9" creationId="{8C4FB126-3672-5292-1162-B8FFAC6BFA38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2872883159" sldId="264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2872883159" sldId="264"/>
            <ac:spMk id="24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6T18:20:13.192" v="9885"/>
          <ac:grpSpMkLst>
            <pc:docMk/>
            <pc:sldMk cId="2872883159" sldId="264"/>
            <ac:grpSpMk id="12" creationId="{7C6B683D-13FA-4605-8648-01FC9C82FEC8}"/>
          </ac:grpSpMkLst>
        </pc:grpChg>
        <pc:picChg chg="add del mod">
          <ac:chgData name="Samuel Mashil" userId="eafbcb8a-b425-426c-8e89-6088e681cf18" providerId="ADAL" clId="{E3CCC79A-64D2-43F5-AA20-75C364EB7320}" dt="2023-08-14T11:01:49.089" v="1122" actId="478"/>
          <ac:picMkLst>
            <pc:docMk/>
            <pc:sldMk cId="2872883159" sldId="264"/>
            <ac:picMk id="4" creationId="{9BD68D7D-8D53-AF6E-63B9-B0366A0746CE}"/>
          </ac:picMkLst>
        </pc:picChg>
        <pc:picChg chg="mod modCrop">
          <ac:chgData name="Samuel Mashil" userId="eafbcb8a-b425-426c-8e89-6088e681cf18" providerId="ADAL" clId="{E3CCC79A-64D2-43F5-AA20-75C364EB7320}" dt="2023-08-14T11:04:12.187" v="1172" actId="14100"/>
          <ac:picMkLst>
            <pc:docMk/>
            <pc:sldMk cId="2872883159" sldId="264"/>
            <ac:picMk id="5" creationId="{8D6CA422-E48D-B3A0-C017-7E9D7813B009}"/>
          </ac:picMkLst>
        </pc:picChg>
        <pc:picChg chg="del">
          <ac:chgData name="Samuel Mashil" userId="eafbcb8a-b425-426c-8e89-6088e681cf18" providerId="ADAL" clId="{E3CCC79A-64D2-43F5-AA20-75C364EB7320}" dt="2023-08-14T11:01:49.779" v="1123" actId="478"/>
          <ac:picMkLst>
            <pc:docMk/>
            <pc:sldMk cId="2872883159" sldId="264"/>
            <ac:picMk id="6" creationId="{CAA410E5-8DC7-5FD3-CB5A-D595903EA5D9}"/>
          </ac:picMkLst>
        </pc:picChg>
        <pc:picChg chg="add mod modVis">
          <ac:chgData name="Samuel Mashil" userId="eafbcb8a-b425-426c-8e89-6088e681cf18" providerId="ADAL" clId="{E3CCC79A-64D2-43F5-AA20-75C364EB7320}" dt="2023-08-14T11:03:14.946" v="1156" actId="14430"/>
          <ac:picMkLst>
            <pc:docMk/>
            <pc:sldMk cId="2872883159" sldId="264"/>
            <ac:picMk id="8" creationId="{3A5737CE-2657-2ED9-F947-3DD828B7401D}"/>
          </ac:picMkLst>
        </pc:picChg>
      </pc:sldChg>
      <pc:sldChg chg="addSp delSp modSp add del mod">
        <pc:chgData name="Samuel Mashil" userId="eafbcb8a-b425-426c-8e89-6088e681cf18" providerId="ADAL" clId="{E3CCC79A-64D2-43F5-AA20-75C364EB7320}" dt="2023-08-14T10:59:03.096" v="1059" actId="47"/>
        <pc:sldMkLst>
          <pc:docMk/>
          <pc:sldMk cId="3338942922" sldId="264"/>
        </pc:sldMkLst>
        <pc:picChg chg="add del mod">
          <ac:chgData name="Samuel Mashil" userId="eafbcb8a-b425-426c-8e89-6088e681cf18" providerId="ADAL" clId="{E3CCC79A-64D2-43F5-AA20-75C364EB7320}" dt="2023-08-14T10:55:25.988" v="1047"/>
          <ac:picMkLst>
            <pc:docMk/>
            <pc:sldMk cId="3338942922" sldId="264"/>
            <ac:picMk id="4" creationId="{738871B9-6D68-CD10-1321-A571790D8A72}"/>
          </ac:picMkLst>
        </pc:picChg>
      </pc:sldChg>
      <pc:sldChg chg="add del modTransition">
        <pc:chgData name="Samuel Mashil" userId="eafbcb8a-b425-426c-8e89-6088e681cf18" providerId="ADAL" clId="{E3CCC79A-64D2-43F5-AA20-75C364EB7320}" dt="2023-08-14T11:11:54.920" v="1381" actId="47"/>
        <pc:sldMkLst>
          <pc:docMk/>
          <pc:sldMk cId="1116761860" sldId="265"/>
        </pc:sldMkLst>
      </pc:sldChg>
      <pc:sldChg chg="new del">
        <pc:chgData name="Samuel Mashil" userId="eafbcb8a-b425-426c-8e89-6088e681cf18" providerId="ADAL" clId="{E3CCC79A-64D2-43F5-AA20-75C364EB7320}" dt="2023-08-14T11:03:22.695" v="1158" actId="680"/>
        <pc:sldMkLst>
          <pc:docMk/>
          <pc:sldMk cId="2714864691" sldId="265"/>
        </pc:sldMkLst>
      </pc:sldChg>
      <pc:sldChg chg="addSp modSp add del mod modTransition">
        <pc:chgData name="Samuel Mashil" userId="eafbcb8a-b425-426c-8e89-6088e681cf18" providerId="ADAL" clId="{E3CCC79A-64D2-43F5-AA20-75C364EB7320}" dt="2023-08-14T11:11:49.513" v="1380" actId="47"/>
        <pc:sldMkLst>
          <pc:docMk/>
          <pc:sldMk cId="2131398206" sldId="266"/>
        </pc:sldMkLst>
        <pc:picChg chg="add mod modVis">
          <ac:chgData name="Samuel Mashil" userId="eafbcb8a-b425-426c-8e89-6088e681cf18" providerId="ADAL" clId="{E3CCC79A-64D2-43F5-AA20-75C364EB7320}" dt="2023-08-14T11:05:10.560" v="1188" actId="14430"/>
          <ac:picMkLst>
            <pc:docMk/>
            <pc:sldMk cId="2131398206" sldId="266"/>
            <ac:picMk id="4" creationId="{7EC5DBA9-9BB5-6DCF-3946-BA366463899A}"/>
          </ac:picMkLst>
        </pc:picChg>
        <pc:picChg chg="mod modCrop">
          <ac:chgData name="Samuel Mashil" userId="eafbcb8a-b425-426c-8e89-6088e681cf18" providerId="ADAL" clId="{E3CCC79A-64D2-43F5-AA20-75C364EB7320}" dt="2023-08-14T11:06:33.533" v="1200" actId="18131"/>
          <ac:picMkLst>
            <pc:docMk/>
            <pc:sldMk cId="2131398206" sldId="266"/>
            <ac:picMk id="5" creationId="{8D6CA422-E48D-B3A0-C017-7E9D7813B009}"/>
          </ac:picMkLst>
        </pc:picChg>
      </pc:sldChg>
      <pc:sldChg chg="modSp add del mod modTransition">
        <pc:chgData name="Samuel Mashil" userId="eafbcb8a-b425-426c-8e89-6088e681cf18" providerId="ADAL" clId="{E3CCC79A-64D2-43F5-AA20-75C364EB7320}" dt="2023-08-14T11:08:44.294" v="1277" actId="47"/>
        <pc:sldMkLst>
          <pc:docMk/>
          <pc:sldMk cId="2472218624" sldId="267"/>
        </pc:sldMkLst>
        <pc:spChg chg="mod">
          <ac:chgData name="Samuel Mashil" userId="eafbcb8a-b425-426c-8e89-6088e681cf18" providerId="ADAL" clId="{E3CCC79A-64D2-43F5-AA20-75C364EB7320}" dt="2023-08-14T11:07:47.387" v="1260" actId="20577"/>
          <ac:spMkLst>
            <pc:docMk/>
            <pc:sldMk cId="2472218624" sldId="267"/>
            <ac:spMk id="7" creationId="{0CD1F9C8-D86E-2CC6-D8F6-1873A2C4A741}"/>
          </ac:spMkLst>
        </pc:spChg>
      </pc:sldChg>
      <pc:sldChg chg="delSp modSp add mod modTransition setBg delDesignElem">
        <pc:chgData name="Samuel Mashil" userId="eafbcb8a-b425-426c-8e89-6088e681cf18" providerId="ADAL" clId="{E3CCC79A-64D2-43F5-AA20-75C364EB7320}" dt="2023-08-16T16:43:21.849" v="9451" actId="20577"/>
        <pc:sldMkLst>
          <pc:docMk/>
          <pc:sldMk cId="1863215827" sldId="268"/>
        </pc:sldMkLst>
        <pc:spChg chg="mod">
          <ac:chgData name="Samuel Mashil" userId="eafbcb8a-b425-426c-8e89-6088e681cf18" providerId="ADAL" clId="{E3CCC79A-64D2-43F5-AA20-75C364EB7320}" dt="2023-08-16T16:43:21.849" v="9451" actId="20577"/>
          <ac:spMkLst>
            <pc:docMk/>
            <pc:sldMk cId="1863215827" sldId="268"/>
            <ac:spMk id="2" creationId="{F908D6AA-728B-2C4E-606A-6A50823A4C22}"/>
          </ac:spMkLst>
        </pc:spChg>
        <pc:spChg chg="mod">
          <ac:chgData name="Samuel Mashil" userId="eafbcb8a-b425-426c-8e89-6088e681cf18" providerId="ADAL" clId="{E3CCC79A-64D2-43F5-AA20-75C364EB7320}" dt="2023-08-14T11:09:14.727" v="1358" actId="20577"/>
          <ac:spMkLst>
            <pc:docMk/>
            <pc:sldMk cId="1863215827" sldId="268"/>
            <ac:spMk id="7" creationId="{0CD1F9C8-D86E-2CC6-D8F6-1873A2C4A741}"/>
          </ac:spMkLst>
        </pc:spChg>
        <pc:spChg chg="del">
          <ac:chgData name="Samuel Mashil" userId="eafbcb8a-b425-426c-8e89-6088e681cf18" providerId="ADAL" clId="{E3CCC79A-64D2-43F5-AA20-75C364EB7320}" dt="2023-08-14T11:08:08.602" v="1265"/>
          <ac:spMkLst>
            <pc:docMk/>
            <pc:sldMk cId="1863215827" sldId="268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4T11:08:08.602" v="1265"/>
          <ac:spMkLst>
            <pc:docMk/>
            <pc:sldMk cId="1863215827" sldId="268"/>
            <ac:spMk id="24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4T11:08:08.602" v="1265"/>
          <ac:grpSpMkLst>
            <pc:docMk/>
            <pc:sldMk cId="1863215827" sldId="268"/>
            <ac:grpSpMk id="12" creationId="{7C6B683D-13FA-4605-8648-01FC9C82FEC8}"/>
          </ac:grpSpMkLst>
        </pc:grpChg>
      </pc:sldChg>
      <pc:sldChg chg="delSp modSp add mod modTransition setBg delDesignElem">
        <pc:chgData name="Samuel Mashil" userId="eafbcb8a-b425-426c-8e89-6088e681cf18" providerId="ADAL" clId="{E3CCC79A-64D2-43F5-AA20-75C364EB7320}" dt="2023-08-16T16:43:14.452" v="9447" actId="20577"/>
        <pc:sldMkLst>
          <pc:docMk/>
          <pc:sldMk cId="765386502" sldId="269"/>
        </pc:sldMkLst>
        <pc:spChg chg="mod">
          <ac:chgData name="Samuel Mashil" userId="eafbcb8a-b425-426c-8e89-6088e681cf18" providerId="ADAL" clId="{E3CCC79A-64D2-43F5-AA20-75C364EB7320}" dt="2023-08-16T16:43:14.452" v="9447" actId="20577"/>
          <ac:spMkLst>
            <pc:docMk/>
            <pc:sldMk cId="765386502" sldId="269"/>
            <ac:spMk id="2" creationId="{F908D6AA-728B-2C4E-606A-6A50823A4C22}"/>
          </ac:spMkLst>
        </pc:spChg>
        <pc:spChg chg="mod">
          <ac:chgData name="Samuel Mashil" userId="eafbcb8a-b425-426c-8e89-6088e681cf18" providerId="ADAL" clId="{E3CCC79A-64D2-43F5-AA20-75C364EB7320}" dt="2023-08-14T11:08:39.784" v="1276"/>
          <ac:spMkLst>
            <pc:docMk/>
            <pc:sldMk cId="765386502" sldId="269"/>
            <ac:spMk id="7" creationId="{0CD1F9C8-D86E-2CC6-D8F6-1873A2C4A741}"/>
          </ac:spMkLst>
        </pc:spChg>
        <pc:spChg chg="del">
          <ac:chgData name="Samuel Mashil" userId="eafbcb8a-b425-426c-8e89-6088e681cf18" providerId="ADAL" clId="{E3CCC79A-64D2-43F5-AA20-75C364EB7320}" dt="2023-08-14T11:08:21.639" v="1269"/>
          <ac:spMkLst>
            <pc:docMk/>
            <pc:sldMk cId="765386502" sldId="269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4T11:08:21.639" v="1269"/>
          <ac:spMkLst>
            <pc:docMk/>
            <pc:sldMk cId="765386502" sldId="269"/>
            <ac:spMk id="24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4T11:08:21.639" v="1269"/>
          <ac:grpSpMkLst>
            <pc:docMk/>
            <pc:sldMk cId="765386502" sldId="269"/>
            <ac:grpSpMk id="12" creationId="{7C6B683D-13FA-4605-8648-01FC9C82FEC8}"/>
          </ac:grpSpMkLst>
        </pc:grpChg>
      </pc:sldChg>
      <pc:sldChg chg="add del">
        <pc:chgData name="Samuel Mashil" userId="eafbcb8a-b425-426c-8e89-6088e681cf18" providerId="ADAL" clId="{E3CCC79A-64D2-43F5-AA20-75C364EB7320}" dt="2023-08-14T11:08:33.805" v="1273" actId="47"/>
        <pc:sldMkLst>
          <pc:docMk/>
          <pc:sldMk cId="730119317" sldId="270"/>
        </pc:sldMkLst>
      </pc:sldChg>
      <pc:sldChg chg="addSp delSp modSp add mod modTransition">
        <pc:chgData name="Samuel Mashil" userId="eafbcb8a-b425-426c-8e89-6088e681cf18" providerId="ADAL" clId="{E3CCC79A-64D2-43F5-AA20-75C364EB7320}" dt="2023-08-16T16:43:25.534" v="9453" actId="20577"/>
        <pc:sldMkLst>
          <pc:docMk/>
          <pc:sldMk cId="2384307061" sldId="270"/>
        </pc:sldMkLst>
        <pc:spChg chg="mod">
          <ac:chgData name="Samuel Mashil" userId="eafbcb8a-b425-426c-8e89-6088e681cf18" providerId="ADAL" clId="{E3CCC79A-64D2-43F5-AA20-75C364EB7320}" dt="2023-08-16T16:43:25.534" v="9453" actId="20577"/>
          <ac:spMkLst>
            <pc:docMk/>
            <pc:sldMk cId="2384307061" sldId="270"/>
            <ac:spMk id="2" creationId="{F908D6AA-728B-2C4E-606A-6A50823A4C22}"/>
          </ac:spMkLst>
        </pc:spChg>
        <pc:spChg chg="add del mod">
          <ac:chgData name="Samuel Mashil" userId="eafbcb8a-b425-426c-8e89-6088e681cf18" providerId="ADAL" clId="{E3CCC79A-64D2-43F5-AA20-75C364EB7320}" dt="2023-08-14T11:14:43.565" v="1390"/>
          <ac:spMkLst>
            <pc:docMk/>
            <pc:sldMk cId="2384307061" sldId="270"/>
            <ac:spMk id="6" creationId="{3D2F3BDE-79F3-46C9-375F-F29F9F08C8CB}"/>
          </ac:spMkLst>
        </pc:spChg>
        <pc:picChg chg="add mod">
          <ac:chgData name="Samuel Mashil" userId="eafbcb8a-b425-426c-8e89-6088e681cf18" providerId="ADAL" clId="{E3CCC79A-64D2-43F5-AA20-75C364EB7320}" dt="2023-08-14T11:09:32.395" v="1365" actId="1076"/>
          <ac:picMkLst>
            <pc:docMk/>
            <pc:sldMk cId="2384307061" sldId="270"/>
            <ac:picMk id="4" creationId="{D8DBD7CD-817A-0FDF-65EE-66CE399AA346}"/>
          </ac:picMkLst>
        </pc:picChg>
        <pc:picChg chg="mod modVis">
          <ac:chgData name="Samuel Mashil" userId="eafbcb8a-b425-426c-8e89-6088e681cf18" providerId="ADAL" clId="{E3CCC79A-64D2-43F5-AA20-75C364EB7320}" dt="2023-08-14T11:09:35.737" v="1367" actId="14430"/>
          <ac:picMkLst>
            <pc:docMk/>
            <pc:sldMk cId="2384307061" sldId="270"/>
            <ac:picMk id="8" creationId="{3A5737CE-2657-2ED9-F947-3DD828B7401D}"/>
          </ac:picMkLst>
        </pc:picChg>
      </pc:sldChg>
      <pc:sldChg chg="add del">
        <pc:chgData name="Samuel Mashil" userId="eafbcb8a-b425-426c-8e89-6088e681cf18" providerId="ADAL" clId="{E3CCC79A-64D2-43F5-AA20-75C364EB7320}" dt="2023-08-14T11:08:36.685" v="1275"/>
        <pc:sldMkLst>
          <pc:docMk/>
          <pc:sldMk cId="3259555292" sldId="270"/>
        </pc:sldMkLst>
      </pc:sldChg>
      <pc:sldChg chg="add del">
        <pc:chgData name="Samuel Mashil" userId="eafbcb8a-b425-426c-8e89-6088e681cf18" providerId="ADAL" clId="{E3CCC79A-64D2-43F5-AA20-75C364EB7320}" dt="2023-08-14T11:09:26.560" v="1363"/>
        <pc:sldMkLst>
          <pc:docMk/>
          <pc:sldMk cId="1972485601" sldId="271"/>
        </pc:sldMkLst>
      </pc:sldChg>
      <pc:sldChg chg="add del">
        <pc:chgData name="Samuel Mashil" userId="eafbcb8a-b425-426c-8e89-6088e681cf18" providerId="ADAL" clId="{E3CCC79A-64D2-43F5-AA20-75C364EB7320}" dt="2023-08-14T11:09:23.544" v="1361"/>
        <pc:sldMkLst>
          <pc:docMk/>
          <pc:sldMk cId="2047797700" sldId="271"/>
        </pc:sldMkLst>
      </pc:sldChg>
      <pc:sldChg chg="delSp modSp add mod modTransition setBg delDesignElem addCm delCm modNotesTx">
        <pc:chgData name="Samuel Mashil" userId="eafbcb8a-b425-426c-8e89-6088e681cf18" providerId="ADAL" clId="{E3CCC79A-64D2-43F5-AA20-75C364EB7320}" dt="2023-08-16T16:43:09.190" v="9443" actId="20577"/>
        <pc:sldMkLst>
          <pc:docMk/>
          <pc:sldMk cId="2958522684" sldId="271"/>
        </pc:sldMkLst>
        <pc:spChg chg="mod">
          <ac:chgData name="Samuel Mashil" userId="eafbcb8a-b425-426c-8e89-6088e681cf18" providerId="ADAL" clId="{E3CCC79A-64D2-43F5-AA20-75C364EB7320}" dt="2023-08-16T16:43:09.190" v="9443" actId="20577"/>
          <ac:spMkLst>
            <pc:docMk/>
            <pc:sldMk cId="2958522684" sldId="271"/>
            <ac:spMk id="2" creationId="{F908D6AA-728B-2C4E-606A-6A50823A4C22}"/>
          </ac:spMkLst>
        </pc:spChg>
        <pc:spChg chg="del">
          <ac:chgData name="Samuel Mashil" userId="eafbcb8a-b425-426c-8e89-6088e681cf18" providerId="ADAL" clId="{E3CCC79A-64D2-43F5-AA20-75C364EB7320}" dt="2023-08-14T11:12:32.124" v="1383"/>
          <ac:spMkLst>
            <pc:docMk/>
            <pc:sldMk cId="2958522684" sldId="271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4T11:12:32.124" v="1383"/>
          <ac:spMkLst>
            <pc:docMk/>
            <pc:sldMk cId="2958522684" sldId="271"/>
            <ac:spMk id="24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4T11:12:32.124" v="1383"/>
          <ac:grpSpMkLst>
            <pc:docMk/>
            <pc:sldMk cId="2958522684" sldId="271"/>
            <ac:grpSpMk id="12" creationId="{7C6B683D-13FA-4605-8648-01FC9C82FEC8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4T12:06:28.099" v="2490"/>
              <pc2:cmMkLst xmlns:pc2="http://schemas.microsoft.com/office/powerpoint/2019/9/main/command">
                <pc:docMk/>
                <pc:sldMk cId="2958522684" sldId="271"/>
                <pc2:cmMk id="{0ED9A6DE-49D7-47F0-B364-D6A2FEB0FEE9}"/>
              </pc2:cmMkLst>
            </pc226:cmChg>
            <pc226:cmChg xmlns:pc226="http://schemas.microsoft.com/office/powerpoint/2022/06/main/command" chg="del">
              <pc226:chgData name="Samuel Mashil" userId="eafbcb8a-b425-426c-8e89-6088e681cf18" providerId="ADAL" clId="{E3CCC79A-64D2-43F5-AA20-75C364EB7320}" dt="2023-08-14T11:14:03.851" v="1384"/>
              <pc2:cmMkLst xmlns:pc2="http://schemas.microsoft.com/office/powerpoint/2019/9/main/command">
                <pc:docMk/>
                <pc:sldMk cId="2958522684" sldId="271"/>
                <pc2:cmMk id="{1C333BEC-78C1-4A7B-9589-7C040F1AA456}"/>
              </pc2:cmMkLst>
            </pc226:cmChg>
          </p:ext>
        </pc:extLst>
      </pc:sldChg>
      <pc:sldChg chg="modSp add mod">
        <pc:chgData name="Samuel Mashil" userId="eafbcb8a-b425-426c-8e89-6088e681cf18" providerId="ADAL" clId="{E3CCC79A-64D2-43F5-AA20-75C364EB7320}" dt="2023-08-16T16:43:33.279" v="9455" actId="20577"/>
        <pc:sldMkLst>
          <pc:docMk/>
          <pc:sldMk cId="1993435421" sldId="272"/>
        </pc:sldMkLst>
        <pc:spChg chg="mod">
          <ac:chgData name="Samuel Mashil" userId="eafbcb8a-b425-426c-8e89-6088e681cf18" providerId="ADAL" clId="{E3CCC79A-64D2-43F5-AA20-75C364EB7320}" dt="2023-08-16T16:43:33.279" v="9455" actId="20577"/>
          <ac:spMkLst>
            <pc:docMk/>
            <pc:sldMk cId="1993435421" sldId="272"/>
            <ac:spMk id="2" creationId="{F908D6AA-728B-2C4E-606A-6A50823A4C22}"/>
          </ac:spMkLst>
        </pc:spChg>
        <pc:spChg chg="mod">
          <ac:chgData name="Samuel Mashil" userId="eafbcb8a-b425-426c-8e89-6088e681cf18" providerId="ADAL" clId="{E3CCC79A-64D2-43F5-AA20-75C364EB7320}" dt="2023-08-14T11:15:11.609" v="1480" actId="20577"/>
          <ac:spMkLst>
            <pc:docMk/>
            <pc:sldMk cId="1993435421" sldId="272"/>
            <ac:spMk id="7" creationId="{0CD1F9C8-D86E-2CC6-D8F6-1873A2C4A741}"/>
          </ac:spMkLst>
        </pc:spChg>
      </pc:sldChg>
      <pc:sldChg chg="addSp delSp modSp new mod modTransition setBg delDesignElem addCm">
        <pc:chgData name="Samuel Mashil" userId="eafbcb8a-b425-426c-8e89-6088e681cf18" providerId="ADAL" clId="{E3CCC79A-64D2-43F5-AA20-75C364EB7320}" dt="2023-08-16T18:20:13.192" v="9885"/>
        <pc:sldMkLst>
          <pc:docMk/>
          <pc:sldMk cId="851300241" sldId="273"/>
        </pc:sldMkLst>
        <pc:spChg chg="mod">
          <ac:chgData name="Samuel Mashil" userId="eafbcb8a-b425-426c-8e89-6088e681cf18" providerId="ADAL" clId="{E3CCC79A-64D2-43F5-AA20-75C364EB7320}" dt="2023-08-14T11:54:55.152" v="2483" actId="26606"/>
          <ac:spMkLst>
            <pc:docMk/>
            <pc:sldMk cId="851300241" sldId="273"/>
            <ac:spMk id="2" creationId="{46D8844F-1814-F2E8-9999-E19163A3A597}"/>
          </ac:spMkLst>
        </pc:spChg>
        <pc:spChg chg="mod">
          <ac:chgData name="Samuel Mashil" userId="eafbcb8a-b425-426c-8e89-6088e681cf18" providerId="ADAL" clId="{E3CCC79A-64D2-43F5-AA20-75C364EB7320}" dt="2023-08-14T11:54:55.152" v="2483" actId="26606"/>
          <ac:spMkLst>
            <pc:docMk/>
            <pc:sldMk cId="851300241" sldId="273"/>
            <ac:spMk id="3" creationId="{A5825224-FEC5-5E9A-57B4-D157B38CDD2A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851300241" sldId="273"/>
            <ac:spMk id="8" creationId="{7BA10581-08F2-4D9E-8CB4-07ECFEE95EE6}"/>
          </ac:spMkLst>
        </pc:s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851300241" sldId="273"/>
            <ac:grpSpMk id="10" creationId="{59E2092A-4250-4BDD-AC6C-CA57E30DDD57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7:04:50.212" v="9457"/>
              <pc2:cmMkLst xmlns:pc2="http://schemas.microsoft.com/office/powerpoint/2019/9/main/command">
                <pc:docMk/>
                <pc:sldMk cId="851300241" sldId="273"/>
                <pc2:cmMk id="{4FD370A8-9AAD-4B4C-A8D1-B12722DFBE9C}"/>
              </pc2:cmMkLst>
            </pc226:cmChg>
          </p:ext>
        </pc:extLst>
      </pc:sldChg>
      <pc:sldChg chg="addSp delSp modSp new del mod ord setBg modShow addCm">
        <pc:chgData name="Samuel Mashil" userId="eafbcb8a-b425-426c-8e89-6088e681cf18" providerId="ADAL" clId="{E3CCC79A-64D2-43F5-AA20-75C364EB7320}" dt="2023-08-16T16:01:07.485" v="8872" actId="2696"/>
        <pc:sldMkLst>
          <pc:docMk/>
          <pc:sldMk cId="1899908038" sldId="274"/>
        </pc:sldMkLst>
        <pc:spChg chg="mod">
          <ac:chgData name="Samuel Mashil" userId="eafbcb8a-b425-426c-8e89-6088e681cf18" providerId="ADAL" clId="{E3CCC79A-64D2-43F5-AA20-75C364EB7320}" dt="2023-08-14T11:48:08.292" v="2257" actId="14100"/>
          <ac:spMkLst>
            <pc:docMk/>
            <pc:sldMk cId="1899908038" sldId="274"/>
            <ac:spMk id="2" creationId="{25F0301D-2A4E-08B8-8828-03F3A1FD56C1}"/>
          </ac:spMkLst>
        </pc:spChg>
        <pc:spChg chg="mod ord">
          <ac:chgData name="Samuel Mashil" userId="eafbcb8a-b425-426c-8e89-6088e681cf18" providerId="ADAL" clId="{E3CCC79A-64D2-43F5-AA20-75C364EB7320}" dt="2023-08-14T11:49:37" v="2354" actId="14100"/>
          <ac:spMkLst>
            <pc:docMk/>
            <pc:sldMk cId="1899908038" sldId="274"/>
            <ac:spMk id="3" creationId="{8E1EE0FC-CF58-DC84-4324-7409678AADA5}"/>
          </ac:spMkLst>
        </pc:spChg>
        <pc:spChg chg="add del">
          <ac:chgData name="Samuel Mashil" userId="eafbcb8a-b425-426c-8e89-6088e681cf18" providerId="ADAL" clId="{E3CCC79A-64D2-43F5-AA20-75C364EB7320}" dt="2023-08-14T11:41:57.649" v="2234" actId="26606"/>
          <ac:spMkLst>
            <pc:docMk/>
            <pc:sldMk cId="1899908038" sldId="274"/>
            <ac:spMk id="9" creationId="{7D2FD795-8DF5-44F0-8664-4D8F626DD85A}"/>
          </ac:spMkLst>
        </pc:spChg>
        <pc:spChg chg="add del">
          <ac:chgData name="Samuel Mashil" userId="eafbcb8a-b425-426c-8e89-6088e681cf18" providerId="ADAL" clId="{E3CCC79A-64D2-43F5-AA20-75C364EB7320}" dt="2023-08-14T11:41:46.917" v="2230" actId="26606"/>
          <ac:spMkLst>
            <pc:docMk/>
            <pc:sldMk cId="1899908038" sldId="274"/>
            <ac:spMk id="10" creationId="{7D2FD795-8DF5-44F0-8664-4D8F626DD85A}"/>
          </ac:spMkLst>
        </pc:spChg>
        <pc:spChg chg="add del">
          <ac:chgData name="Samuel Mashil" userId="eafbcb8a-b425-426c-8e89-6088e681cf18" providerId="ADAL" clId="{E3CCC79A-64D2-43F5-AA20-75C364EB7320}" dt="2023-08-14T11:42:11.281" v="2238" actId="26606"/>
          <ac:spMkLst>
            <pc:docMk/>
            <pc:sldMk cId="1899908038" sldId="274"/>
            <ac:spMk id="11" creationId="{853E39E6-2A74-404E-B4BC-EEC89C01B766}"/>
          </ac:spMkLst>
        </pc:spChg>
        <pc:spChg chg="add del">
          <ac:chgData name="Samuel Mashil" userId="eafbcb8a-b425-426c-8e89-6088e681cf18" providerId="ADAL" clId="{E3CCC79A-64D2-43F5-AA20-75C364EB7320}" dt="2023-08-14T11:45:59.741" v="2240" actId="26606"/>
          <ac:spMkLst>
            <pc:docMk/>
            <pc:sldMk cId="1899908038" sldId="274"/>
            <ac:spMk id="13" creationId="{7D2FD795-8DF5-44F0-8664-4D8F626DD85A}"/>
          </ac:spMkLst>
        </pc:spChg>
        <pc:spChg chg="add del">
          <ac:chgData name="Samuel Mashil" userId="eafbcb8a-b425-426c-8e89-6088e681cf18" providerId="ADAL" clId="{E3CCC79A-64D2-43F5-AA20-75C364EB7320}" dt="2023-08-14T11:41:46.917" v="2230" actId="26606"/>
          <ac:spMkLst>
            <pc:docMk/>
            <pc:sldMk cId="1899908038" sldId="274"/>
            <ac:spMk id="24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4T11:41:57.649" v="2234" actId="26606"/>
          <ac:spMkLst>
            <pc:docMk/>
            <pc:sldMk cId="1899908038" sldId="274"/>
            <ac:spMk id="26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4T11:42:05.589" v="2236" actId="26606"/>
          <ac:spMkLst>
            <pc:docMk/>
            <pc:sldMk cId="1899908038" sldId="274"/>
            <ac:spMk id="36" creationId="{DC05F582-AA63-4A8C-915E-66057E4BEEA9}"/>
          </ac:spMkLst>
        </pc:spChg>
        <pc:spChg chg="add del">
          <ac:chgData name="Samuel Mashil" userId="eafbcb8a-b425-426c-8e89-6088e681cf18" providerId="ADAL" clId="{E3CCC79A-64D2-43F5-AA20-75C364EB7320}" dt="2023-08-14T11:42:11.281" v="2238" actId="26606"/>
          <ac:spMkLst>
            <pc:docMk/>
            <pc:sldMk cId="1899908038" sldId="274"/>
            <ac:spMk id="39" creationId="{DC05F582-AA63-4A8C-915E-66057E4BEEA9}"/>
          </ac:spMkLst>
        </pc:spChg>
        <pc:spChg chg="add del">
          <ac:chgData name="Samuel Mashil" userId="eafbcb8a-b425-426c-8e89-6088e681cf18" providerId="ADAL" clId="{E3CCC79A-64D2-43F5-AA20-75C364EB7320}" dt="2023-08-14T11:42:11.281" v="2238" actId="26606"/>
          <ac:spMkLst>
            <pc:docMk/>
            <pc:sldMk cId="1899908038" sldId="274"/>
            <ac:spMk id="40" creationId="{2D253D93-3319-4E06-B75F-009AE70FCBCA}"/>
          </ac:spMkLst>
        </pc:spChg>
        <pc:spChg chg="add del">
          <ac:chgData name="Samuel Mashil" userId="eafbcb8a-b425-426c-8e89-6088e681cf18" providerId="ADAL" clId="{E3CCC79A-64D2-43F5-AA20-75C364EB7320}" dt="2023-08-14T11:45:59.741" v="2240" actId="26606"/>
          <ac:spMkLst>
            <pc:docMk/>
            <pc:sldMk cId="1899908038" sldId="274"/>
            <ac:spMk id="43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4T11:48:01.867" v="2253" actId="26606"/>
          <ac:spMkLst>
            <pc:docMk/>
            <pc:sldMk cId="1899908038" sldId="274"/>
            <ac:spMk id="49" creationId="{7D2FD795-8DF5-44F0-8664-4D8F626DD85A}"/>
          </ac:spMkLst>
        </pc:spChg>
        <pc:spChg chg="add del">
          <ac:chgData name="Samuel Mashil" userId="eafbcb8a-b425-426c-8e89-6088e681cf18" providerId="ADAL" clId="{E3CCC79A-64D2-43F5-AA20-75C364EB7320}" dt="2023-08-14T11:48:01.867" v="2253" actId="26606"/>
          <ac:spMkLst>
            <pc:docMk/>
            <pc:sldMk cId="1899908038" sldId="274"/>
            <ac:spMk id="63" creationId="{9D8267F7-1115-4F9A-BEF5-BB6664BCF0DB}"/>
          </ac:spMkLst>
        </pc:spChg>
        <pc:spChg chg="add">
          <ac:chgData name="Samuel Mashil" userId="eafbcb8a-b425-426c-8e89-6088e681cf18" providerId="ADAL" clId="{E3CCC79A-64D2-43F5-AA20-75C364EB7320}" dt="2023-08-14T11:48:01.867" v="2253" actId="26606"/>
          <ac:spMkLst>
            <pc:docMk/>
            <pc:sldMk cId="1899908038" sldId="274"/>
            <ac:spMk id="68" creationId="{7D2FD795-8DF5-44F0-8664-4D8F626DD85A}"/>
          </ac:spMkLst>
        </pc:spChg>
        <pc:spChg chg="add">
          <ac:chgData name="Samuel Mashil" userId="eafbcb8a-b425-426c-8e89-6088e681cf18" providerId="ADAL" clId="{E3CCC79A-64D2-43F5-AA20-75C364EB7320}" dt="2023-08-14T11:48:01.867" v="2253" actId="26606"/>
          <ac:spMkLst>
            <pc:docMk/>
            <pc:sldMk cId="1899908038" sldId="274"/>
            <ac:spMk id="82" creationId="{9D8267F7-1115-4F9A-BEF5-BB6664BCF0DB}"/>
          </ac:spMkLst>
        </pc:spChg>
        <pc:grpChg chg="add del">
          <ac:chgData name="Samuel Mashil" userId="eafbcb8a-b425-426c-8e89-6088e681cf18" providerId="ADAL" clId="{E3CCC79A-64D2-43F5-AA20-75C364EB7320}" dt="2023-08-14T11:41:46.917" v="2230" actId="26606"/>
          <ac:grpSpMkLst>
            <pc:docMk/>
            <pc:sldMk cId="1899908038" sldId="274"/>
            <ac:grpSpMk id="12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4T11:41:57.649" v="2234" actId="26606"/>
          <ac:grpSpMkLst>
            <pc:docMk/>
            <pc:sldMk cId="1899908038" sldId="274"/>
            <ac:grpSpMk id="14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4T11:42:05.589" v="2236" actId="26606"/>
          <ac:grpSpMkLst>
            <pc:docMk/>
            <pc:sldMk cId="1899908038" sldId="274"/>
            <ac:grpSpMk id="25" creationId="{30D050C3-946A-4155-B469-3FE5492E6E91}"/>
          </ac:grpSpMkLst>
        </pc:grpChg>
        <pc:grpChg chg="add del">
          <ac:chgData name="Samuel Mashil" userId="eafbcb8a-b425-426c-8e89-6088e681cf18" providerId="ADAL" clId="{E3CCC79A-64D2-43F5-AA20-75C364EB7320}" dt="2023-08-14T11:45:59.741" v="2240" actId="26606"/>
          <ac:grpSpMkLst>
            <pc:docMk/>
            <pc:sldMk cId="1899908038" sldId="274"/>
            <ac:grpSpMk id="27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4T11:42:11.281" v="2238" actId="26606"/>
          <ac:grpSpMkLst>
            <pc:docMk/>
            <pc:sldMk cId="1899908038" sldId="274"/>
            <ac:grpSpMk id="37" creationId="{30D050C3-946A-4155-B469-3FE5492E6E91}"/>
          </ac:grpSpMkLst>
        </pc:grpChg>
        <pc:grpChg chg="add del">
          <ac:chgData name="Samuel Mashil" userId="eafbcb8a-b425-426c-8e89-6088e681cf18" providerId="ADAL" clId="{E3CCC79A-64D2-43F5-AA20-75C364EB7320}" dt="2023-08-14T11:48:01.867" v="2253" actId="26606"/>
          <ac:grpSpMkLst>
            <pc:docMk/>
            <pc:sldMk cId="1899908038" sldId="274"/>
            <ac:grpSpMk id="51" creationId="{7C6B683D-13FA-4605-8648-01FC9C82FEC8}"/>
          </ac:grpSpMkLst>
        </pc:grpChg>
        <pc:grpChg chg="add">
          <ac:chgData name="Samuel Mashil" userId="eafbcb8a-b425-426c-8e89-6088e681cf18" providerId="ADAL" clId="{E3CCC79A-64D2-43F5-AA20-75C364EB7320}" dt="2023-08-14T11:48:01.867" v="2253" actId="26606"/>
          <ac:grpSpMkLst>
            <pc:docMk/>
            <pc:sldMk cId="1899908038" sldId="274"/>
            <ac:grpSpMk id="70" creationId="{7C6B683D-13FA-4605-8648-01FC9C82FEC8}"/>
          </ac:grpSpMkLst>
        </pc:grpChg>
        <pc:picChg chg="add del mod">
          <ac:chgData name="Samuel Mashil" userId="eafbcb8a-b425-426c-8e89-6088e681cf18" providerId="ADAL" clId="{E3CCC79A-64D2-43F5-AA20-75C364EB7320}" dt="2023-08-14T11:41:47.334" v="2231" actId="931"/>
          <ac:picMkLst>
            <pc:docMk/>
            <pc:sldMk cId="1899908038" sldId="274"/>
            <ac:picMk id="5" creationId="{6A2575F1-386C-17CE-AABC-840C85E7A0AE}"/>
          </ac:picMkLst>
        </pc:picChg>
        <pc:picChg chg="add del mod">
          <ac:chgData name="Samuel Mashil" userId="eafbcb8a-b425-426c-8e89-6088e681cf18" providerId="ADAL" clId="{E3CCC79A-64D2-43F5-AA20-75C364EB7320}" dt="2023-08-14T11:46:00.265" v="2241" actId="931"/>
          <ac:picMkLst>
            <pc:docMk/>
            <pc:sldMk cId="1899908038" sldId="274"/>
            <ac:picMk id="7" creationId="{B8E05670-6CF9-A12F-A245-35CD6EF601B8}"/>
          </ac:picMkLst>
        </pc:picChg>
        <pc:picChg chg="add del mod">
          <ac:chgData name="Samuel Mashil" userId="eafbcb8a-b425-426c-8e89-6088e681cf18" providerId="ADAL" clId="{E3CCC79A-64D2-43F5-AA20-75C364EB7320}" dt="2023-08-14T11:47:57.771" v="2251" actId="478"/>
          <ac:picMkLst>
            <pc:docMk/>
            <pc:sldMk cId="1899908038" sldId="274"/>
            <ac:picMk id="44" creationId="{BE22E191-DB16-2A65-1B43-973523268013}"/>
          </ac:picMkLst>
        </pc:picChg>
        <pc:picChg chg="add mod">
          <ac:chgData name="Samuel Mashil" userId="eafbcb8a-b425-426c-8e89-6088e681cf18" providerId="ADAL" clId="{E3CCC79A-64D2-43F5-AA20-75C364EB7320}" dt="2023-08-14T11:48:01.867" v="2253" actId="26606"/>
          <ac:picMkLst>
            <pc:docMk/>
            <pc:sldMk cId="1899908038" sldId="274"/>
            <ac:picMk id="46" creationId="{E21B6EDF-42AA-BEF0-9301-A16BF552F64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4T11:51:46.448" v="2355"/>
              <pc2:cmMkLst xmlns:pc2="http://schemas.microsoft.com/office/powerpoint/2019/9/main/command">
                <pc:docMk/>
                <pc:sldMk cId="1899908038" sldId="274"/>
                <pc2:cmMk id="{916E4E1A-ECEF-449A-BAFA-FC35241925D1}"/>
              </pc2:cmMkLst>
            </pc226:cmChg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4T11:29:58.124" v="2225"/>
              <pc2:cmMkLst xmlns:pc2="http://schemas.microsoft.com/office/powerpoint/2019/9/main/command">
                <pc:docMk/>
                <pc:sldMk cId="1899908038" sldId="274"/>
                <pc2:cmMk id="{820F4156-0EE7-4A34-93AF-4ED7EA77A451}"/>
              </pc2:cmMkLst>
            </pc226:cmChg>
          </p:ext>
        </pc:extLst>
      </pc:sldChg>
      <pc:sldChg chg="delSp modSp add mod ord modTransition delDesignElem addCm delCm">
        <pc:chgData name="Samuel Mashil" userId="eafbcb8a-b425-426c-8e89-6088e681cf18" providerId="ADAL" clId="{E3CCC79A-64D2-43F5-AA20-75C364EB7320}" dt="2023-08-16T19:01:58.021" v="10288" actId="114"/>
        <pc:sldMkLst>
          <pc:docMk/>
          <pc:sldMk cId="2893796642" sldId="275"/>
        </pc:sldMkLst>
        <pc:spChg chg="mod">
          <ac:chgData name="Samuel Mashil" userId="eafbcb8a-b425-426c-8e89-6088e681cf18" providerId="ADAL" clId="{E3CCC79A-64D2-43F5-AA20-75C364EB7320}" dt="2023-08-16T19:01:58.021" v="10288" actId="114"/>
          <ac:spMkLst>
            <pc:docMk/>
            <pc:sldMk cId="2893796642" sldId="275"/>
            <ac:spMk id="3" creationId="{8E1EE0FC-CF58-DC84-4324-7409678AADA5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2893796642" sldId="275"/>
            <ac:spMk id="68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2893796642" sldId="275"/>
            <ac:spMk id="82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6T18:20:13.192" v="9885"/>
          <ac:grpSpMkLst>
            <pc:docMk/>
            <pc:sldMk cId="2893796642" sldId="275"/>
            <ac:grpSpMk id="70" creationId="{7C6B683D-13FA-4605-8648-01FC9C82FEC8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0:58.839" v="8871"/>
              <pc2:cmMkLst xmlns:pc2="http://schemas.microsoft.com/office/powerpoint/2019/9/main/command">
                <pc:docMk/>
                <pc:sldMk cId="2893796642" sldId="275"/>
                <pc2:cmMk id="{DE5DE903-48E5-40E3-B262-9B68E3A4D648}"/>
              </pc2:cmMkLst>
            </pc226:cmChg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4T12:09:09.092" v="2501"/>
              <pc2:cmMkLst xmlns:pc2="http://schemas.microsoft.com/office/powerpoint/2019/9/main/command">
                <pc:docMk/>
                <pc:sldMk cId="2893796642" sldId="275"/>
                <pc2:cmMk id="{FC04C72E-CB5D-490C-9508-31B4E24639CE}"/>
              </pc2:cmMkLst>
            </pc226:cmChg>
            <pc226:cmChg xmlns:pc226="http://schemas.microsoft.com/office/powerpoint/2022/06/main/command" chg="add del">
              <pc226:chgData name="Samuel Mashil" userId="eafbcb8a-b425-426c-8e89-6088e681cf18" providerId="ADAL" clId="{E3CCC79A-64D2-43F5-AA20-75C364EB7320}" dt="2023-08-14T12:08:59.298" v="2499"/>
              <pc2:cmMkLst xmlns:pc2="http://schemas.microsoft.com/office/powerpoint/2019/9/main/command">
                <pc:docMk/>
                <pc:sldMk cId="2893796642" sldId="275"/>
                <pc2:cmMk id="{AA2B8F3F-AE3C-4D69-B2E6-C8FE18A62E8F}"/>
              </pc2:cmMkLst>
            </pc226:cmChg>
            <pc226:cmChg xmlns:pc226="http://schemas.microsoft.com/office/powerpoint/2022/06/main/command" chg="add del">
              <pc226:chgData name="Samuel Mashil" userId="eafbcb8a-b425-426c-8e89-6088e681cf18" providerId="ADAL" clId="{E3CCC79A-64D2-43F5-AA20-75C364EB7320}" dt="2023-08-14T12:08:58.980" v="2498"/>
              <pc2:cmMkLst xmlns:pc2="http://schemas.microsoft.com/office/powerpoint/2019/9/main/command">
                <pc:docMk/>
                <pc:sldMk cId="2893796642" sldId="275"/>
                <pc2:cmMk id="{DFEB7396-E6F3-4284-A151-EB163EA1FDC2}"/>
              </pc2:cmMkLst>
            </pc226:cmChg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4T12:09:02.191" v="2500"/>
              <pc2:cmMkLst xmlns:pc2="http://schemas.microsoft.com/office/powerpoint/2019/9/main/command">
                <pc:docMk/>
                <pc:sldMk cId="2893796642" sldId="275"/>
                <pc2:cmMk id="{5C5002D9-CCB9-4062-A775-D40FCF243A4A}"/>
              </pc2:cmMkLst>
            </pc226:cmChg>
          </p:ext>
        </pc:extLst>
      </pc:sldChg>
      <pc:sldChg chg="addSp delSp modSp new mod modTransition setBg delDesignElem addCm">
        <pc:chgData name="Samuel Mashil" userId="eafbcb8a-b425-426c-8e89-6088e681cf18" providerId="ADAL" clId="{E3CCC79A-64D2-43F5-AA20-75C364EB7320}" dt="2023-08-16T18:20:13.192" v="9885"/>
        <pc:sldMkLst>
          <pc:docMk/>
          <pc:sldMk cId="1297686408" sldId="276"/>
        </pc:sldMkLst>
        <pc:spChg chg="mod">
          <ac:chgData name="Samuel Mashil" userId="eafbcb8a-b425-426c-8e89-6088e681cf18" providerId="ADAL" clId="{E3CCC79A-64D2-43F5-AA20-75C364EB7320}" dt="2023-08-14T12:27:33.310" v="2868" actId="1076"/>
          <ac:spMkLst>
            <pc:docMk/>
            <pc:sldMk cId="1297686408" sldId="276"/>
            <ac:spMk id="2" creationId="{2A97D466-A046-1870-03DC-4EEF1B36AE60}"/>
          </ac:spMkLst>
        </pc:spChg>
        <pc:spChg chg="mod">
          <ac:chgData name="Samuel Mashil" userId="eafbcb8a-b425-426c-8e89-6088e681cf18" providerId="ADAL" clId="{E3CCC79A-64D2-43F5-AA20-75C364EB7320}" dt="2023-08-14T12:27:33.310" v="2868" actId="1076"/>
          <ac:spMkLst>
            <pc:docMk/>
            <pc:sldMk cId="1297686408" sldId="276"/>
            <ac:spMk id="3" creationId="{227BD60E-FD9C-8696-0406-5254048682A8}"/>
          </ac:spMkLst>
        </pc:spChg>
        <pc:spChg chg="add mod">
          <ac:chgData name="Samuel Mashil" userId="eafbcb8a-b425-426c-8e89-6088e681cf18" providerId="ADAL" clId="{E3CCC79A-64D2-43F5-AA20-75C364EB7320}" dt="2023-08-14T12:27:16.165" v="2867" actId="571"/>
          <ac:spMkLst>
            <pc:docMk/>
            <pc:sldMk cId="1297686408" sldId="276"/>
            <ac:spMk id="4" creationId="{D290A922-D1E1-AD24-5855-4AE4D55073D4}"/>
          </ac:spMkLst>
        </pc:spChg>
        <pc:spChg chg="add mod">
          <ac:chgData name="Samuel Mashil" userId="eafbcb8a-b425-426c-8e89-6088e681cf18" providerId="ADAL" clId="{E3CCC79A-64D2-43F5-AA20-75C364EB7320}" dt="2023-08-14T12:27:16.165" v="2867" actId="571"/>
          <ac:spMkLst>
            <pc:docMk/>
            <pc:sldMk cId="1297686408" sldId="276"/>
            <ac:spMk id="5" creationId="{38F3BCB3-5AFE-A9CD-1E1E-0922C1536C8F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1297686408" sldId="276"/>
            <ac:spMk id="10" creationId="{7D2FD795-8DF5-44F0-8664-4D8F626DD85A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1297686408" sldId="276"/>
            <ac:spMk id="24" creationId="{9D8267F7-1115-4F9A-BEF5-BB6664BCF0DB}"/>
          </ac:spMkLst>
        </pc:s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1297686408" sldId="276"/>
            <ac:grpSpMk id="12" creationId="{7C6B683D-13FA-4605-8648-01FC9C82FEC8}"/>
          </ac:grpSpMkLst>
        </pc:grpChg>
        <pc:picChg chg="add">
          <ac:chgData name="Samuel Mashil" userId="eafbcb8a-b425-426c-8e89-6088e681cf18" providerId="ADAL" clId="{E3CCC79A-64D2-43F5-AA20-75C364EB7320}" dt="2023-08-14T12:18:09.234" v="2736" actId="26606"/>
          <ac:picMkLst>
            <pc:docMk/>
            <pc:sldMk cId="1297686408" sldId="276"/>
            <ac:picMk id="7" creationId="{C535776E-0113-F2EA-357A-AAF92D9807E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1:42.024" v="8873"/>
              <pc2:cmMkLst xmlns:pc2="http://schemas.microsoft.com/office/powerpoint/2019/9/main/command">
                <pc:docMk/>
                <pc:sldMk cId="1297686408" sldId="276"/>
                <pc2:cmMk id="{B6EB7C10-424C-42B7-B02D-9D9FD83BD5EB}"/>
              </pc2:cmMkLst>
            </pc226:cmChg>
          </p:ext>
        </pc:extLst>
      </pc:sldChg>
      <pc:sldChg chg="addSp modSp new mod modTransition addCm modCm">
        <pc:chgData name="Samuel Mashil" userId="eafbcb8a-b425-426c-8e89-6088e681cf18" providerId="ADAL" clId="{E3CCC79A-64D2-43F5-AA20-75C364EB7320}" dt="2023-08-16T17:52:10.107" v="9738"/>
        <pc:sldMkLst>
          <pc:docMk/>
          <pc:sldMk cId="1803783030" sldId="277"/>
        </pc:sldMkLst>
        <pc:spChg chg="mod">
          <ac:chgData name="Samuel Mashil" userId="eafbcb8a-b425-426c-8e89-6088e681cf18" providerId="ADAL" clId="{E3CCC79A-64D2-43F5-AA20-75C364EB7320}" dt="2023-08-16T17:50:29.058" v="9733" actId="1076"/>
          <ac:spMkLst>
            <pc:docMk/>
            <pc:sldMk cId="1803783030" sldId="277"/>
            <ac:spMk id="2" creationId="{90580684-17AF-FA29-E41F-5E624D55A4F0}"/>
          </ac:spMkLst>
        </pc:spChg>
        <pc:spChg chg="mod">
          <ac:chgData name="Samuel Mashil" userId="eafbcb8a-b425-426c-8e89-6088e681cf18" providerId="ADAL" clId="{E3CCC79A-64D2-43F5-AA20-75C364EB7320}" dt="2023-08-16T17:50:29.058" v="9733" actId="1076"/>
          <ac:spMkLst>
            <pc:docMk/>
            <pc:sldMk cId="1803783030" sldId="277"/>
            <ac:spMk id="3" creationId="{62A69313-2A5D-B6D7-A5FD-F0853C546F1F}"/>
          </ac:spMkLst>
        </pc:spChg>
        <pc:graphicFrameChg chg="add mod">
          <ac:chgData name="Samuel Mashil" userId="eafbcb8a-b425-426c-8e89-6088e681cf18" providerId="ADAL" clId="{E3CCC79A-64D2-43F5-AA20-75C364EB7320}" dt="2023-08-16T17:50:34.641" v="9736" actId="1076"/>
          <ac:graphicFrameMkLst>
            <pc:docMk/>
            <pc:sldMk cId="1803783030" sldId="277"/>
            <ac:graphicFrameMk id="6" creationId="{D06EB1C5-0F56-1C25-C720-B71456E1978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amuel Mashil" userId="eafbcb8a-b425-426c-8e89-6088e681cf18" providerId="ADAL" clId="{E3CCC79A-64D2-43F5-AA20-75C364EB7320}" dt="2023-08-16T17:51:09.614" v="9737"/>
              <pc2:cmMkLst xmlns:pc2="http://schemas.microsoft.com/office/powerpoint/2019/9/main/command">
                <pc:docMk/>
                <pc:sldMk cId="1803783030" sldId="277"/>
                <pc2:cmMk id="{A9012D34-D1DC-4819-B7C8-2DF2BAF58E72}"/>
              </pc2:cmMkLst>
            </pc226:cmChg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1:52.218" v="8874"/>
              <pc2:cmMkLst xmlns:pc2="http://schemas.microsoft.com/office/powerpoint/2019/9/main/command">
                <pc:docMk/>
                <pc:sldMk cId="1803783030" sldId="277"/>
                <pc2:cmMk id="{C41B40B2-A8A8-49DE-856A-855EF331A71E}"/>
              </pc2:cmMkLst>
            </pc226:cmChg>
            <pc226:cmChg xmlns:pc226="http://schemas.microsoft.com/office/powerpoint/2022/06/main/command" chg="add mod">
              <pc226:chgData name="Samuel Mashil" userId="eafbcb8a-b425-426c-8e89-6088e681cf18" providerId="ADAL" clId="{E3CCC79A-64D2-43F5-AA20-75C364EB7320}" dt="2023-08-16T17:52:10.107" v="9738"/>
              <pc2:cmMkLst xmlns:pc2="http://schemas.microsoft.com/office/powerpoint/2019/9/main/command">
                <pc:docMk/>
                <pc:sldMk cId="1803783030" sldId="277"/>
                <pc2:cmMk id="{C22081F7-DFBA-4639-A057-EF6F9CF7471B}"/>
              </pc2:cmMkLst>
            </pc226:cmChg>
          </p:ext>
        </pc:extLst>
      </pc:sldChg>
      <pc:sldChg chg="new del">
        <pc:chgData name="Samuel Mashil" userId="eafbcb8a-b425-426c-8e89-6088e681cf18" providerId="ADAL" clId="{E3CCC79A-64D2-43F5-AA20-75C364EB7320}" dt="2023-08-14T12:18:42.815" v="2776" actId="680"/>
        <pc:sldMkLst>
          <pc:docMk/>
          <pc:sldMk cId="2338171198" sldId="278"/>
        </pc:sldMkLst>
      </pc:sldChg>
      <pc:sldChg chg="addSp delSp modSp new mod modTransition setBg delAnim modAnim addCm">
        <pc:chgData name="Samuel Mashil" userId="eafbcb8a-b425-426c-8e89-6088e681cf18" providerId="ADAL" clId="{E3CCC79A-64D2-43F5-AA20-75C364EB7320}" dt="2023-08-16T17:57:57.917" v="9757" actId="478"/>
        <pc:sldMkLst>
          <pc:docMk/>
          <pc:sldMk cId="3056642475" sldId="278"/>
        </pc:sldMkLst>
        <pc:spChg chg="mod">
          <ac:chgData name="Samuel Mashil" userId="eafbcb8a-b425-426c-8e89-6088e681cf18" providerId="ADAL" clId="{E3CCC79A-64D2-43F5-AA20-75C364EB7320}" dt="2023-08-14T13:09:52.263" v="3467" actId="1076"/>
          <ac:spMkLst>
            <pc:docMk/>
            <pc:sldMk cId="3056642475" sldId="278"/>
            <ac:spMk id="2" creationId="{7F282935-E612-CD5F-C92C-B0052D00B903}"/>
          </ac:spMkLst>
        </pc:spChg>
        <pc:spChg chg="add del mod">
          <ac:chgData name="Samuel Mashil" userId="eafbcb8a-b425-426c-8e89-6088e681cf18" providerId="ADAL" clId="{E3CCC79A-64D2-43F5-AA20-75C364EB7320}" dt="2023-08-14T13:09:52.263" v="3467" actId="1076"/>
          <ac:spMkLst>
            <pc:docMk/>
            <pc:sldMk cId="3056642475" sldId="278"/>
            <ac:spMk id="3" creationId="{FBDEA86B-75B4-5385-F1BD-3C50455777CA}"/>
          </ac:spMkLst>
        </pc:spChg>
        <pc:spChg chg="add del">
          <ac:chgData name="Samuel Mashil" userId="eafbcb8a-b425-426c-8e89-6088e681cf18" providerId="ADAL" clId="{E3CCC79A-64D2-43F5-AA20-75C364EB7320}" dt="2023-08-14T13:03:02.319" v="3415" actId="26606"/>
          <ac:spMkLst>
            <pc:docMk/>
            <pc:sldMk cId="3056642475" sldId="278"/>
            <ac:spMk id="9" creationId="{97F832D9-9E09-40D4-AD67-47851A25D0B4}"/>
          </ac:spMkLst>
        </pc:spChg>
        <pc:graphicFrameChg chg="add del">
          <ac:chgData name="Samuel Mashil" userId="eafbcb8a-b425-426c-8e89-6088e681cf18" providerId="ADAL" clId="{E3CCC79A-64D2-43F5-AA20-75C364EB7320}" dt="2023-08-14T13:03:02.319" v="3415" actId="26606"/>
          <ac:graphicFrameMkLst>
            <pc:docMk/>
            <pc:sldMk cId="3056642475" sldId="278"/>
            <ac:graphicFrameMk id="5" creationId="{C85C9571-B90A-AEC5-F42C-61ADEDB988C0}"/>
          </ac:graphicFrameMkLst>
        </pc:graphicFrameChg>
        <pc:picChg chg="add del mod modCrop">
          <ac:chgData name="Samuel Mashil" userId="eafbcb8a-b425-426c-8e89-6088e681cf18" providerId="ADAL" clId="{E3CCC79A-64D2-43F5-AA20-75C364EB7320}" dt="2023-08-16T17:57:57.917" v="9757" actId="478"/>
          <ac:picMkLst>
            <pc:docMk/>
            <pc:sldMk cId="3056642475" sldId="278"/>
            <ac:picMk id="5" creationId="{ED1A12F1-0939-F456-6829-ED2AE2FE76A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4T13:09:13.284" v="3463"/>
              <pc2:cmMkLst xmlns:pc2="http://schemas.microsoft.com/office/powerpoint/2019/9/main/command">
                <pc:docMk/>
                <pc:sldMk cId="3056642475" sldId="278"/>
                <pc2:cmMk id="{D60A4A65-CE9F-4FB1-924F-E3B03925C1AB}"/>
              </pc2:cmMkLst>
            </pc226:cmChg>
          </p:ext>
        </pc:extLst>
      </pc:sldChg>
      <pc:sldChg chg="modSp add del mod">
        <pc:chgData name="Samuel Mashil" userId="eafbcb8a-b425-426c-8e89-6088e681cf18" providerId="ADAL" clId="{E3CCC79A-64D2-43F5-AA20-75C364EB7320}" dt="2023-08-14T12:19:46.001" v="2847"/>
        <pc:sldMkLst>
          <pc:docMk/>
          <pc:sldMk cId="3742455818" sldId="278"/>
        </pc:sldMkLst>
        <pc:spChg chg="mod">
          <ac:chgData name="Samuel Mashil" userId="eafbcb8a-b425-426c-8e89-6088e681cf18" providerId="ADAL" clId="{E3CCC79A-64D2-43F5-AA20-75C364EB7320}" dt="2023-08-14T12:19:46.001" v="2847"/>
          <ac:spMkLst>
            <pc:docMk/>
            <pc:sldMk cId="3742455818" sldId="278"/>
            <ac:spMk id="3" creationId="{62A69313-2A5D-B6D7-A5FD-F0853C546F1F}"/>
          </ac:spMkLst>
        </pc:spChg>
      </pc:sldChg>
      <pc:sldChg chg="modSp add del mod">
        <pc:chgData name="Samuel Mashil" userId="eafbcb8a-b425-426c-8e89-6088e681cf18" providerId="ADAL" clId="{E3CCC79A-64D2-43F5-AA20-75C364EB7320}" dt="2023-08-14T12:19:39.531" v="2842"/>
        <pc:sldMkLst>
          <pc:docMk/>
          <pc:sldMk cId="3773304807" sldId="278"/>
        </pc:sldMkLst>
        <pc:spChg chg="mod">
          <ac:chgData name="Samuel Mashil" userId="eafbcb8a-b425-426c-8e89-6088e681cf18" providerId="ADAL" clId="{E3CCC79A-64D2-43F5-AA20-75C364EB7320}" dt="2023-08-14T12:19:39.531" v="2842"/>
          <ac:spMkLst>
            <pc:docMk/>
            <pc:sldMk cId="3773304807" sldId="278"/>
            <ac:spMk id="3" creationId="{62A69313-2A5D-B6D7-A5FD-F0853C546F1F}"/>
          </ac:spMkLst>
        </pc:spChg>
      </pc:sldChg>
      <pc:sldChg chg="addSp delSp modSp new mod modTransition setBg delDesignElem addCm modNotesTx">
        <pc:chgData name="Samuel Mashil" userId="eafbcb8a-b425-426c-8e89-6088e681cf18" providerId="ADAL" clId="{E3CCC79A-64D2-43F5-AA20-75C364EB7320}" dt="2023-08-16T18:20:13.192" v="9885"/>
        <pc:sldMkLst>
          <pc:docMk/>
          <pc:sldMk cId="623518588" sldId="279"/>
        </pc:sldMkLst>
        <pc:spChg chg="mod">
          <ac:chgData name="Samuel Mashil" userId="eafbcb8a-b425-426c-8e89-6088e681cf18" providerId="ADAL" clId="{E3CCC79A-64D2-43F5-AA20-75C364EB7320}" dt="2023-08-14T13:53:57.310" v="4058" actId="20577"/>
          <ac:spMkLst>
            <pc:docMk/>
            <pc:sldMk cId="623518588" sldId="279"/>
            <ac:spMk id="2" creationId="{3335D3A6-3323-6030-C924-FAFE26681522}"/>
          </ac:spMkLst>
        </pc:spChg>
        <pc:spChg chg="mod ord">
          <ac:chgData name="Samuel Mashil" userId="eafbcb8a-b425-426c-8e89-6088e681cf18" providerId="ADAL" clId="{E3CCC79A-64D2-43F5-AA20-75C364EB7320}" dt="2023-08-14T13:52:30.156" v="4026" actId="20577"/>
          <ac:spMkLst>
            <pc:docMk/>
            <pc:sldMk cId="623518588" sldId="279"/>
            <ac:spMk id="3" creationId="{7EC09CCC-9E03-2B27-9C5E-15CFDB9470E4}"/>
          </ac:spMkLst>
        </pc:spChg>
        <pc:spChg chg="add del">
          <ac:chgData name="Samuel Mashil" userId="eafbcb8a-b425-426c-8e89-6088e681cf18" providerId="ADAL" clId="{E3CCC79A-64D2-43F5-AA20-75C364EB7320}" dt="2023-08-14T13:49:42.893" v="3977" actId="26606"/>
          <ac:spMkLst>
            <pc:docMk/>
            <pc:sldMk cId="623518588" sldId="279"/>
            <ac:spMk id="12" creationId="{7D2FD795-8DF5-44F0-8664-4D8F626DD85A}"/>
          </ac:spMkLst>
        </pc:spChg>
        <pc:spChg chg="add del">
          <ac:chgData name="Samuel Mashil" userId="eafbcb8a-b425-426c-8e89-6088e681cf18" providerId="ADAL" clId="{E3CCC79A-64D2-43F5-AA20-75C364EB7320}" dt="2023-08-14T13:49:42.893" v="3977" actId="26606"/>
          <ac:spMkLst>
            <pc:docMk/>
            <pc:sldMk cId="623518588" sldId="279"/>
            <ac:spMk id="26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623518588" sldId="279"/>
            <ac:spMk id="31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623518588" sldId="279"/>
            <ac:spMk id="45" creationId="{71967F12-B0C4-4D31-8D63-89945DCD29D0}"/>
          </ac:spMkLst>
        </pc:spChg>
        <pc:grpChg chg="add del">
          <ac:chgData name="Samuel Mashil" userId="eafbcb8a-b425-426c-8e89-6088e681cf18" providerId="ADAL" clId="{E3CCC79A-64D2-43F5-AA20-75C364EB7320}" dt="2023-08-14T13:49:42.893" v="3977" actId="26606"/>
          <ac:grpSpMkLst>
            <pc:docMk/>
            <pc:sldMk cId="623518588" sldId="279"/>
            <ac:grpSpMk id="14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623518588" sldId="279"/>
            <ac:grpSpMk id="33" creationId="{DE11E5CC-3C1F-4093-97B6-6433FBF9A9C4}"/>
          </ac:grpSpMkLst>
        </pc:grpChg>
        <pc:picChg chg="add del mod">
          <ac:chgData name="Samuel Mashil" userId="eafbcb8a-b425-426c-8e89-6088e681cf18" providerId="ADAL" clId="{E3CCC79A-64D2-43F5-AA20-75C364EB7320}" dt="2023-08-14T13:47:22.089" v="3966" actId="931"/>
          <ac:picMkLst>
            <pc:docMk/>
            <pc:sldMk cId="623518588" sldId="279"/>
            <ac:picMk id="5" creationId="{6170AD43-6785-5D9C-96D4-3F391AE4C577}"/>
          </ac:picMkLst>
        </pc:picChg>
        <pc:picChg chg="add mod ord modCrop">
          <ac:chgData name="Samuel Mashil" userId="eafbcb8a-b425-426c-8e89-6088e681cf18" providerId="ADAL" clId="{E3CCC79A-64D2-43F5-AA20-75C364EB7320}" dt="2023-08-14T13:53:33.370" v="4049" actId="1076"/>
          <ac:picMkLst>
            <pc:docMk/>
            <pc:sldMk cId="623518588" sldId="279"/>
            <ac:picMk id="7" creationId="{E5F2352E-B504-3259-A2C0-6B24B428DA1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4T13:55:51.489" v="4060"/>
              <pc2:cmMkLst xmlns:pc2="http://schemas.microsoft.com/office/powerpoint/2019/9/main/command">
                <pc:docMk/>
                <pc:sldMk cId="623518588" sldId="279"/>
                <pc2:cmMk id="{872EE542-3E37-4FE3-B347-24218BB659F6}"/>
              </pc2:cmMkLst>
            </pc226:cmChg>
          </p:ext>
        </pc:extLst>
      </pc:sldChg>
      <pc:sldChg chg="addSp delSp modSp new mod modTransition setBg delDesignElem addCm modCm">
        <pc:chgData name="Samuel Mashil" userId="eafbcb8a-b425-426c-8e89-6088e681cf18" providerId="ADAL" clId="{E3CCC79A-64D2-43F5-AA20-75C364EB7320}" dt="2023-08-16T18:20:13.192" v="9885"/>
        <pc:sldMkLst>
          <pc:docMk/>
          <pc:sldMk cId="3893291013" sldId="280"/>
        </pc:sldMkLst>
        <pc:spChg chg="mod">
          <ac:chgData name="Samuel Mashil" userId="eafbcb8a-b425-426c-8e89-6088e681cf18" providerId="ADAL" clId="{E3CCC79A-64D2-43F5-AA20-75C364EB7320}" dt="2023-08-14T19:43:25.503" v="4542" actId="26606"/>
          <ac:spMkLst>
            <pc:docMk/>
            <pc:sldMk cId="3893291013" sldId="280"/>
            <ac:spMk id="2" creationId="{1CFEE7B9-8E84-D024-B761-9A66541654D8}"/>
          </ac:spMkLst>
        </pc:spChg>
        <pc:spChg chg="mod">
          <ac:chgData name="Samuel Mashil" userId="eafbcb8a-b425-426c-8e89-6088e681cf18" providerId="ADAL" clId="{E3CCC79A-64D2-43F5-AA20-75C364EB7320}" dt="2023-08-14T19:43:25.503" v="4542" actId="26606"/>
          <ac:spMkLst>
            <pc:docMk/>
            <pc:sldMk cId="3893291013" sldId="280"/>
            <ac:spMk id="3" creationId="{5B351270-F32F-9123-C192-9EE7154EA896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3893291013" sldId="280"/>
            <ac:spMk id="6" creationId="{7D2FD795-8DF5-44F0-8664-4D8F626DD85A}"/>
          </ac:spMkLst>
        </pc:spChg>
        <pc:spChg chg="add del">
          <ac:chgData name="Samuel Mashil" userId="eafbcb8a-b425-426c-8e89-6088e681cf18" providerId="ADAL" clId="{E3CCC79A-64D2-43F5-AA20-75C364EB7320}" dt="2023-08-14T19:26:29.128" v="4417" actId="26606"/>
          <ac:spMkLst>
            <pc:docMk/>
            <pc:sldMk cId="3893291013" sldId="280"/>
            <ac:spMk id="21" creationId="{DC05F582-AA63-4A8C-915E-66057E4BEEA9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3893291013" sldId="280"/>
            <ac:spMk id="23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4T19:43:19.237" v="4538" actId="26606"/>
          <ac:spMkLst>
            <pc:docMk/>
            <pc:sldMk cId="3893291013" sldId="280"/>
            <ac:spMk id="25" creationId="{7D2FD795-8DF5-44F0-8664-4D8F626DD85A}"/>
          </ac:spMkLst>
        </pc:spChg>
        <pc:spChg chg="add del">
          <ac:chgData name="Samuel Mashil" userId="eafbcb8a-b425-426c-8e89-6088e681cf18" providerId="ADAL" clId="{E3CCC79A-64D2-43F5-AA20-75C364EB7320}" dt="2023-08-14T19:43:25.503" v="4542" actId="26606"/>
          <ac:spMkLst>
            <pc:docMk/>
            <pc:sldMk cId="3893291013" sldId="280"/>
            <ac:spMk id="27" creationId="{182D455B-C993-4AC2-BAC2-D5C9890CEF7F}"/>
          </ac:spMkLst>
        </pc:spChg>
        <pc:spChg chg="add del">
          <ac:chgData name="Samuel Mashil" userId="eafbcb8a-b425-426c-8e89-6088e681cf18" providerId="ADAL" clId="{E3CCC79A-64D2-43F5-AA20-75C364EB7320}" dt="2023-08-14T19:43:17.538" v="4536" actId="26606"/>
          <ac:spMkLst>
            <pc:docMk/>
            <pc:sldMk cId="3893291013" sldId="280"/>
            <ac:spMk id="28" creationId="{7D2FD795-8DF5-44F0-8664-4D8F626DD85A}"/>
          </ac:spMkLst>
        </pc:spChg>
        <pc:spChg chg="add del">
          <ac:chgData name="Samuel Mashil" userId="eafbcb8a-b425-426c-8e89-6088e681cf18" providerId="ADAL" clId="{E3CCC79A-64D2-43F5-AA20-75C364EB7320}" dt="2023-08-14T19:43:17.538" v="4536" actId="26606"/>
          <ac:spMkLst>
            <pc:docMk/>
            <pc:sldMk cId="3893291013" sldId="280"/>
            <ac:spMk id="42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4T19:43:19.237" v="4538" actId="26606"/>
          <ac:spMkLst>
            <pc:docMk/>
            <pc:sldMk cId="3893291013" sldId="280"/>
            <ac:spMk id="48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4T19:43:21.244" v="4540" actId="26606"/>
          <ac:spMkLst>
            <pc:docMk/>
            <pc:sldMk cId="3893291013" sldId="280"/>
            <ac:spMk id="49" creationId="{853E39E6-2A74-404E-B4BC-EEC89C01B766}"/>
          </ac:spMkLst>
        </pc:spChg>
        <pc:spChg chg="add del">
          <ac:chgData name="Samuel Mashil" userId="eafbcb8a-b425-426c-8e89-6088e681cf18" providerId="ADAL" clId="{E3CCC79A-64D2-43F5-AA20-75C364EB7320}" dt="2023-08-14T19:43:21.244" v="4540" actId="26606"/>
          <ac:spMkLst>
            <pc:docMk/>
            <pc:sldMk cId="3893291013" sldId="280"/>
            <ac:spMk id="59" creationId="{DC05F582-AA63-4A8C-915E-66057E4BEEA9}"/>
          </ac:spMkLst>
        </pc:spChg>
        <pc:spChg chg="add del">
          <ac:chgData name="Samuel Mashil" userId="eafbcb8a-b425-426c-8e89-6088e681cf18" providerId="ADAL" clId="{E3CCC79A-64D2-43F5-AA20-75C364EB7320}" dt="2023-08-14T19:43:21.244" v="4540" actId="26606"/>
          <ac:spMkLst>
            <pc:docMk/>
            <pc:sldMk cId="3893291013" sldId="280"/>
            <ac:spMk id="60" creationId="{2D253D93-3319-4E06-B75F-009AE70FCBCA}"/>
          </ac:spMkLst>
        </pc:spChg>
        <pc:grpChg chg="add del">
          <ac:chgData name="Samuel Mashil" userId="eafbcb8a-b425-426c-8e89-6088e681cf18" providerId="ADAL" clId="{E3CCC79A-64D2-43F5-AA20-75C364EB7320}" dt="2023-08-14T19:26:29.128" v="4417" actId="26606"/>
          <ac:grpSpMkLst>
            <pc:docMk/>
            <pc:sldMk cId="3893291013" sldId="280"/>
            <ac:grpSpMk id="9" creationId="{30D050C3-946A-4155-B469-3FE5492E6E91}"/>
          </ac:grpSpMkLst>
        </pc:gr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3893291013" sldId="280"/>
            <ac:grpSpMk id="11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4T19:43:19.237" v="4538" actId="26606"/>
          <ac:grpSpMkLst>
            <pc:docMk/>
            <pc:sldMk cId="3893291013" sldId="280"/>
            <ac:grpSpMk id="26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4T19:43:17.538" v="4536" actId="26606"/>
          <ac:grpSpMkLst>
            <pc:docMk/>
            <pc:sldMk cId="3893291013" sldId="280"/>
            <ac:grpSpMk id="30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4T19:43:21.244" v="4540" actId="26606"/>
          <ac:grpSpMkLst>
            <pc:docMk/>
            <pc:sldMk cId="3893291013" sldId="280"/>
            <ac:grpSpMk id="50" creationId="{30D050C3-946A-4155-B469-3FE5492E6E91}"/>
          </ac:grpSpMkLst>
        </pc:grpChg>
        <pc:graphicFrameChg chg="add mod">
          <ac:chgData name="Samuel Mashil" userId="eafbcb8a-b425-426c-8e89-6088e681cf18" providerId="ADAL" clId="{E3CCC79A-64D2-43F5-AA20-75C364EB7320}" dt="2023-08-14T19:43:25.503" v="4542" actId="26606"/>
          <ac:graphicFrameMkLst>
            <pc:docMk/>
            <pc:sldMk cId="3893291013" sldId="280"/>
            <ac:graphicFrameMk id="4" creationId="{620D8EB9-EB6F-628B-7AD5-76BEECB97DA5}"/>
          </ac:graphicFrameMkLst>
        </pc:graphicFrameChg>
        <pc:picChg chg="add del">
          <ac:chgData name="Samuel Mashil" userId="eafbcb8a-b425-426c-8e89-6088e681cf18" providerId="ADAL" clId="{E3CCC79A-64D2-43F5-AA20-75C364EB7320}" dt="2023-08-14T19:26:29.128" v="4417" actId="26606"/>
          <ac:picMkLst>
            <pc:docMk/>
            <pc:sldMk cId="3893291013" sldId="280"/>
            <ac:picMk id="5" creationId="{BA13A8FC-A7F3-9583-3731-1492C27BE584}"/>
          </ac:picMkLst>
        </pc:picChg>
        <pc:picChg chg="add del mod">
          <ac:chgData name="Samuel Mashil" userId="eafbcb8a-b425-426c-8e89-6088e681cf18" providerId="ADAL" clId="{E3CCC79A-64D2-43F5-AA20-75C364EB7320}" dt="2023-08-15T10:38:13.700" v="5444" actId="478"/>
          <ac:picMkLst>
            <pc:docMk/>
            <pc:sldMk cId="3893291013" sldId="280"/>
            <ac:picMk id="5" creationId="{F5A10248-957B-810B-1C41-EA6841BE1C9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amuel Mashil" userId="eafbcb8a-b425-426c-8e89-6088e681cf18" providerId="ADAL" clId="{E3CCC79A-64D2-43F5-AA20-75C364EB7320}" dt="2023-08-16T18:18:32.440" v="9864"/>
              <pc2:cmMkLst xmlns:pc2="http://schemas.microsoft.com/office/powerpoint/2019/9/main/command">
                <pc:docMk/>
                <pc:sldMk cId="3893291013" sldId="280"/>
                <pc2:cmMk id="{73984AB7-42B3-4BD9-B6F8-B5009D2FBFE0}"/>
              </pc2:cmMkLst>
            </pc226:cmChg>
          </p:ext>
        </pc:extLst>
      </pc:sldChg>
      <pc:sldChg chg="addSp delSp modSp new add del mod modTransition setBg">
        <pc:chgData name="Samuel Mashil" userId="eafbcb8a-b425-426c-8e89-6088e681cf18" providerId="ADAL" clId="{E3CCC79A-64D2-43F5-AA20-75C364EB7320}" dt="2023-08-15T10:50:45.793" v="5579" actId="47"/>
        <pc:sldMkLst>
          <pc:docMk/>
          <pc:sldMk cId="1313323355" sldId="281"/>
        </pc:sldMkLst>
        <pc:spChg chg="mod">
          <ac:chgData name="Samuel Mashil" userId="eafbcb8a-b425-426c-8e89-6088e681cf18" providerId="ADAL" clId="{E3CCC79A-64D2-43F5-AA20-75C364EB7320}" dt="2023-08-14T21:54:57.508" v="4616" actId="26606"/>
          <ac:spMkLst>
            <pc:docMk/>
            <pc:sldMk cId="1313323355" sldId="281"/>
            <ac:spMk id="2" creationId="{1F641C9E-4E3E-95B4-7CC2-034F72AD3853}"/>
          </ac:spMkLst>
        </pc:spChg>
        <pc:spChg chg="mod modVis">
          <ac:chgData name="Samuel Mashil" userId="eafbcb8a-b425-426c-8e89-6088e681cf18" providerId="ADAL" clId="{E3CCC79A-64D2-43F5-AA20-75C364EB7320}" dt="2023-08-14T21:59:09.733" v="4819" actId="14430"/>
          <ac:spMkLst>
            <pc:docMk/>
            <pc:sldMk cId="1313323355" sldId="281"/>
            <ac:spMk id="3" creationId="{B3C60BFA-AF96-9EA5-231F-86B5C6ED6D43}"/>
          </ac:spMkLst>
        </pc:spChg>
        <pc:spChg chg="add del mod">
          <ac:chgData name="Samuel Mashil" userId="eafbcb8a-b425-426c-8e89-6088e681cf18" providerId="ADAL" clId="{E3CCC79A-64D2-43F5-AA20-75C364EB7320}" dt="2023-08-14T21:56:27.785" v="4639"/>
          <ac:spMkLst>
            <pc:docMk/>
            <pc:sldMk cId="1313323355" sldId="281"/>
            <ac:spMk id="4" creationId="{178E0421-0E58-E632-D40F-71014A08F583}"/>
          </ac:spMkLst>
        </pc:spChg>
        <pc:spChg chg="add mod">
          <ac:chgData name="Samuel Mashil" userId="eafbcb8a-b425-426c-8e89-6088e681cf18" providerId="ADAL" clId="{E3CCC79A-64D2-43F5-AA20-75C364EB7320}" dt="2023-08-14T21:58:07.101" v="4707" actId="1038"/>
          <ac:spMkLst>
            <pc:docMk/>
            <pc:sldMk cId="1313323355" sldId="281"/>
            <ac:spMk id="6" creationId="{CF55F21A-9DD6-A19C-1054-93597FBE09B0}"/>
          </ac:spMkLst>
        </pc:spChg>
        <pc:spChg chg="add mod">
          <ac:chgData name="Samuel Mashil" userId="eafbcb8a-b425-426c-8e89-6088e681cf18" providerId="ADAL" clId="{E3CCC79A-64D2-43F5-AA20-75C364EB7320}" dt="2023-08-14T21:57:37.515" v="4681" actId="20577"/>
          <ac:spMkLst>
            <pc:docMk/>
            <pc:sldMk cId="1313323355" sldId="281"/>
            <ac:spMk id="8" creationId="{818A1D16-D0F3-6979-F1F2-F75CD514E78D}"/>
          </ac:spMkLst>
        </pc:spChg>
        <pc:spChg chg="add mod">
          <ac:chgData name="Samuel Mashil" userId="eafbcb8a-b425-426c-8e89-6088e681cf18" providerId="ADAL" clId="{E3CCC79A-64D2-43F5-AA20-75C364EB7320}" dt="2023-08-14T21:58:00.717" v="4698" actId="1035"/>
          <ac:spMkLst>
            <pc:docMk/>
            <pc:sldMk cId="1313323355" sldId="281"/>
            <ac:spMk id="9" creationId="{BC446236-1161-1F66-4E51-89F4643DAAF4}"/>
          </ac:spMkLst>
        </pc:spChg>
        <pc:spChg chg="add del">
          <ac:chgData name="Samuel Mashil" userId="eafbcb8a-b425-426c-8e89-6088e681cf18" providerId="ADAL" clId="{E3CCC79A-64D2-43F5-AA20-75C364EB7320}" dt="2023-08-14T21:54:57.508" v="4616" actId="26606"/>
          <ac:spMkLst>
            <pc:docMk/>
            <pc:sldMk cId="1313323355" sldId="281"/>
            <ac:spMk id="10" creationId="{7D2FD795-8DF5-44F0-8664-4D8F626DD85A}"/>
          </ac:spMkLst>
        </pc:spChg>
        <pc:spChg chg="add mod">
          <ac:chgData name="Samuel Mashil" userId="eafbcb8a-b425-426c-8e89-6088e681cf18" providerId="ADAL" clId="{E3CCC79A-64D2-43F5-AA20-75C364EB7320}" dt="2023-08-14T21:58:20.855" v="4730" actId="1038"/>
          <ac:spMkLst>
            <pc:docMk/>
            <pc:sldMk cId="1313323355" sldId="281"/>
            <ac:spMk id="11" creationId="{9B484ABA-9E55-CA51-0828-7385B48B5CA7}"/>
          </ac:spMkLst>
        </pc:spChg>
        <pc:spChg chg="add mod">
          <ac:chgData name="Samuel Mashil" userId="eafbcb8a-b425-426c-8e89-6088e681cf18" providerId="ADAL" clId="{E3CCC79A-64D2-43F5-AA20-75C364EB7320}" dt="2023-08-14T21:58:35.957" v="4761" actId="1035"/>
          <ac:spMkLst>
            <pc:docMk/>
            <pc:sldMk cId="1313323355" sldId="281"/>
            <ac:spMk id="23" creationId="{3328DEEC-02F5-1552-7192-FB10FBBFE7F4}"/>
          </ac:spMkLst>
        </pc:spChg>
        <pc:spChg chg="add del">
          <ac:chgData name="Samuel Mashil" userId="eafbcb8a-b425-426c-8e89-6088e681cf18" providerId="ADAL" clId="{E3CCC79A-64D2-43F5-AA20-75C364EB7320}" dt="2023-08-14T21:54:57.508" v="4616" actId="26606"/>
          <ac:spMkLst>
            <pc:docMk/>
            <pc:sldMk cId="1313323355" sldId="281"/>
            <ac:spMk id="24" creationId="{9D8267F7-1115-4F9A-BEF5-BB6664BCF0DB}"/>
          </ac:spMkLst>
        </pc:spChg>
        <pc:spChg chg="add mod">
          <ac:chgData name="Samuel Mashil" userId="eafbcb8a-b425-426c-8e89-6088e681cf18" providerId="ADAL" clId="{E3CCC79A-64D2-43F5-AA20-75C364EB7320}" dt="2023-08-14T21:58:48.707" v="4794" actId="1037"/>
          <ac:spMkLst>
            <pc:docMk/>
            <pc:sldMk cId="1313323355" sldId="281"/>
            <ac:spMk id="25" creationId="{3B7096FA-CD85-FB41-81EF-806103E21386}"/>
          </ac:spMkLst>
        </pc:spChg>
        <pc:spChg chg="add mod">
          <ac:chgData name="Samuel Mashil" userId="eafbcb8a-b425-426c-8e89-6088e681cf18" providerId="ADAL" clId="{E3CCC79A-64D2-43F5-AA20-75C364EB7320}" dt="2023-08-14T21:58:59.157" v="4818" actId="1037"/>
          <ac:spMkLst>
            <pc:docMk/>
            <pc:sldMk cId="1313323355" sldId="281"/>
            <ac:spMk id="26" creationId="{E78A031F-C145-8D3C-0B21-6328AD34C5DB}"/>
          </ac:spMkLst>
        </pc:spChg>
        <pc:spChg chg="add del">
          <ac:chgData name="Samuel Mashil" userId="eafbcb8a-b425-426c-8e89-6088e681cf18" providerId="ADAL" clId="{E3CCC79A-64D2-43F5-AA20-75C364EB7320}" dt="2023-08-14T21:54:57.508" v="4616" actId="26606"/>
          <ac:spMkLst>
            <pc:docMk/>
            <pc:sldMk cId="1313323355" sldId="281"/>
            <ac:spMk id="29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4T21:54:57.508" v="4616" actId="26606"/>
          <ac:spMkLst>
            <pc:docMk/>
            <pc:sldMk cId="1313323355" sldId="281"/>
            <ac:spMk id="43" creationId="{71967F12-B0C4-4D31-8D63-89945DCD29D0}"/>
          </ac:spMkLst>
        </pc:spChg>
        <pc:grpChg chg="add del">
          <ac:chgData name="Samuel Mashil" userId="eafbcb8a-b425-426c-8e89-6088e681cf18" providerId="ADAL" clId="{E3CCC79A-64D2-43F5-AA20-75C364EB7320}" dt="2023-08-14T21:54:57.508" v="4616" actId="26606"/>
          <ac:grpSpMkLst>
            <pc:docMk/>
            <pc:sldMk cId="1313323355" sldId="281"/>
            <ac:grpSpMk id="12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4T21:54:57.508" v="4616" actId="26606"/>
          <ac:grpSpMkLst>
            <pc:docMk/>
            <pc:sldMk cId="1313323355" sldId="281"/>
            <ac:grpSpMk id="31" creationId="{DE11E5CC-3C1F-4093-97B6-6433FBF9A9C4}"/>
          </ac:grpSpMkLst>
        </pc:grpChg>
        <pc:graphicFrameChg chg="add del mod">
          <ac:chgData name="Samuel Mashil" userId="eafbcb8a-b425-426c-8e89-6088e681cf18" providerId="ADAL" clId="{E3CCC79A-64D2-43F5-AA20-75C364EB7320}" dt="2023-08-14T21:57:12.371" v="4659" actId="478"/>
          <ac:graphicFrameMkLst>
            <pc:docMk/>
            <pc:sldMk cId="1313323355" sldId="281"/>
            <ac:graphicFrameMk id="5" creationId="{5941A707-747C-64F0-FE4E-1819025D1631}"/>
          </ac:graphicFrameMkLst>
        </pc:graphicFrameChg>
        <pc:picChg chg="add mod ord">
          <ac:chgData name="Samuel Mashil" userId="eafbcb8a-b425-426c-8e89-6088e681cf18" providerId="ADAL" clId="{E3CCC79A-64D2-43F5-AA20-75C364EB7320}" dt="2023-08-14T21:54:57.508" v="4616" actId="26606"/>
          <ac:picMkLst>
            <pc:docMk/>
            <pc:sldMk cId="1313323355" sldId="281"/>
            <ac:picMk id="7" creationId="{8059451B-FD95-0D6B-06EF-F5615C420EFA}"/>
          </ac:picMkLst>
        </pc:picChg>
      </pc:sldChg>
      <pc:sldChg chg="modSp add del mod modTransition">
        <pc:chgData name="Samuel Mashil" userId="eafbcb8a-b425-426c-8e89-6088e681cf18" providerId="ADAL" clId="{E3CCC79A-64D2-43F5-AA20-75C364EB7320}" dt="2023-08-14T21:56:00.044" v="4627" actId="47"/>
        <pc:sldMkLst>
          <pc:docMk/>
          <pc:sldMk cId="441282708" sldId="282"/>
        </pc:sldMkLst>
        <pc:spChg chg="mod">
          <ac:chgData name="Samuel Mashil" userId="eafbcb8a-b425-426c-8e89-6088e681cf18" providerId="ADAL" clId="{E3CCC79A-64D2-43F5-AA20-75C364EB7320}" dt="2023-08-14T21:55:54.624" v="4626" actId="20577"/>
          <ac:spMkLst>
            <pc:docMk/>
            <pc:sldMk cId="441282708" sldId="282"/>
            <ac:spMk id="3" creationId="{B3C60BFA-AF96-9EA5-231F-86B5C6ED6D43}"/>
          </ac:spMkLst>
        </pc:spChg>
      </pc:sldChg>
      <pc:sldChg chg="modSp add del mod modTransition modShow">
        <pc:chgData name="Samuel Mashil" userId="eafbcb8a-b425-426c-8e89-6088e681cf18" providerId="ADAL" clId="{E3CCC79A-64D2-43F5-AA20-75C364EB7320}" dt="2023-08-15T10:49:31.532" v="5544" actId="47"/>
        <pc:sldMkLst>
          <pc:docMk/>
          <pc:sldMk cId="568369958" sldId="282"/>
        </pc:sldMkLst>
        <pc:spChg chg="mod modVis">
          <ac:chgData name="Samuel Mashil" userId="eafbcb8a-b425-426c-8e89-6088e681cf18" providerId="ADAL" clId="{E3CCC79A-64D2-43F5-AA20-75C364EB7320}" dt="2023-08-14T21:59:20.331" v="4822" actId="14430"/>
          <ac:spMkLst>
            <pc:docMk/>
            <pc:sldMk cId="568369958" sldId="282"/>
            <ac:spMk id="9" creationId="{BC446236-1161-1F66-4E51-89F4643DAAF4}"/>
          </ac:spMkLst>
        </pc:spChg>
        <pc:spChg chg="mod modVis">
          <ac:chgData name="Samuel Mashil" userId="eafbcb8a-b425-426c-8e89-6088e681cf18" providerId="ADAL" clId="{E3CCC79A-64D2-43F5-AA20-75C364EB7320}" dt="2023-08-14T21:59:26.725" v="4824" actId="14430"/>
          <ac:spMkLst>
            <pc:docMk/>
            <pc:sldMk cId="568369958" sldId="282"/>
            <ac:spMk id="11" creationId="{9B484ABA-9E55-CA51-0828-7385B48B5CA7}"/>
          </ac:spMkLst>
        </pc:spChg>
        <pc:spChg chg="mod">
          <ac:chgData name="Samuel Mashil" userId="eafbcb8a-b425-426c-8e89-6088e681cf18" providerId="ADAL" clId="{E3CCC79A-64D2-43F5-AA20-75C364EB7320}" dt="2023-08-14T22:01:26.663" v="4864" actId="1038"/>
          <ac:spMkLst>
            <pc:docMk/>
            <pc:sldMk cId="568369958" sldId="282"/>
            <ac:spMk id="23" creationId="{3328DEEC-02F5-1552-7192-FB10FBBFE7F4}"/>
          </ac:spMkLst>
        </pc:spChg>
        <pc:spChg chg="mod">
          <ac:chgData name="Samuel Mashil" userId="eafbcb8a-b425-426c-8e89-6088e681cf18" providerId="ADAL" clId="{E3CCC79A-64D2-43F5-AA20-75C364EB7320}" dt="2023-08-14T22:01:36.701" v="4865" actId="1035"/>
          <ac:spMkLst>
            <pc:docMk/>
            <pc:sldMk cId="568369958" sldId="282"/>
            <ac:spMk id="25" creationId="{3B7096FA-CD85-FB41-81EF-806103E21386}"/>
          </ac:spMkLst>
        </pc:spChg>
        <pc:spChg chg="mod modVis">
          <ac:chgData name="Samuel Mashil" userId="eafbcb8a-b425-426c-8e89-6088e681cf18" providerId="ADAL" clId="{E3CCC79A-64D2-43F5-AA20-75C364EB7320}" dt="2023-08-14T21:59:23.850" v="4823" actId="14430"/>
          <ac:spMkLst>
            <pc:docMk/>
            <pc:sldMk cId="568369958" sldId="282"/>
            <ac:spMk id="26" creationId="{E78A031F-C145-8D3C-0B21-6328AD34C5DB}"/>
          </ac:spMkLst>
        </pc:spChg>
      </pc:sldChg>
      <pc:sldChg chg="modSp add del mod modTransition">
        <pc:chgData name="Samuel Mashil" userId="eafbcb8a-b425-426c-8e89-6088e681cf18" providerId="ADAL" clId="{E3CCC79A-64D2-43F5-AA20-75C364EB7320}" dt="2023-08-14T21:59:13.921" v="4820" actId="2696"/>
        <pc:sldMkLst>
          <pc:docMk/>
          <pc:sldMk cId="1928252653" sldId="282"/>
        </pc:sldMkLst>
        <pc:spChg chg="mod">
          <ac:chgData name="Samuel Mashil" userId="eafbcb8a-b425-426c-8e89-6088e681cf18" providerId="ADAL" clId="{E3CCC79A-64D2-43F5-AA20-75C364EB7320}" dt="2023-08-14T21:56:17.034" v="4637" actId="20577"/>
          <ac:spMkLst>
            <pc:docMk/>
            <pc:sldMk cId="1928252653" sldId="282"/>
            <ac:spMk id="3" creationId="{B3C60BFA-AF96-9EA5-231F-86B5C6ED6D43}"/>
          </ac:spMkLst>
        </pc:spChg>
      </pc:sldChg>
      <pc:sldChg chg="delSp modSp add mod modTransition delDesignElem modNotesTx">
        <pc:chgData name="Samuel Mashil" userId="eafbcb8a-b425-426c-8e89-6088e681cf18" providerId="ADAL" clId="{E3CCC79A-64D2-43F5-AA20-75C364EB7320}" dt="2023-08-16T18:20:13.192" v="9885"/>
        <pc:sldMkLst>
          <pc:docMk/>
          <pc:sldMk cId="591755894" sldId="283"/>
        </pc:sldMkLst>
        <pc:spChg chg="mod modVis">
          <ac:chgData name="Samuel Mashil" userId="eafbcb8a-b425-426c-8e89-6088e681cf18" providerId="ADAL" clId="{E3CCC79A-64D2-43F5-AA20-75C364EB7320}" dt="2023-08-15T10:49:29.630" v="5543" actId="20577"/>
          <ac:spMkLst>
            <pc:docMk/>
            <pc:sldMk cId="591755894" sldId="283"/>
            <ac:spMk id="6" creationId="{CF55F21A-9DD6-A19C-1054-93597FBE09B0}"/>
          </ac:spMkLst>
        </pc:spChg>
        <pc:spChg chg="mod modVis">
          <ac:chgData name="Samuel Mashil" userId="eafbcb8a-b425-426c-8e89-6088e681cf18" providerId="ADAL" clId="{E3CCC79A-64D2-43F5-AA20-75C364EB7320}" dt="2023-08-14T22:00:22.104" v="4837" actId="14430"/>
          <ac:spMkLst>
            <pc:docMk/>
            <pc:sldMk cId="591755894" sldId="283"/>
            <ac:spMk id="8" creationId="{818A1D16-D0F3-6979-F1F2-F75CD514E78D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591755894" sldId="283"/>
            <ac:spMk id="10" creationId="{7D2FD795-8DF5-44F0-8664-4D8F626DD85A}"/>
          </ac:spMkLst>
        </pc:spChg>
        <pc:spChg chg="mod modVis">
          <ac:chgData name="Samuel Mashil" userId="eafbcb8a-b425-426c-8e89-6088e681cf18" providerId="ADAL" clId="{E3CCC79A-64D2-43F5-AA20-75C364EB7320}" dt="2023-08-14T22:00:53.981" v="4848" actId="14430"/>
          <ac:spMkLst>
            <pc:docMk/>
            <pc:sldMk cId="591755894" sldId="283"/>
            <ac:spMk id="11" creationId="{9B484ABA-9E55-CA51-0828-7385B48B5CA7}"/>
          </ac:spMkLst>
        </pc:spChg>
        <pc:spChg chg="mod modVis">
          <ac:chgData name="Samuel Mashil" userId="eafbcb8a-b425-426c-8e89-6088e681cf18" providerId="ADAL" clId="{E3CCC79A-64D2-43F5-AA20-75C364EB7320}" dt="2023-08-14T22:01:05.572" v="4860" actId="14430"/>
          <ac:spMkLst>
            <pc:docMk/>
            <pc:sldMk cId="591755894" sldId="283"/>
            <ac:spMk id="23" creationId="{3328DEEC-02F5-1552-7192-FB10FBBFE7F4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591755894" sldId="283"/>
            <ac:spMk id="24" creationId="{9D8267F7-1115-4F9A-BEF5-BB6664BCF0DB}"/>
          </ac:spMkLst>
        </pc:spChg>
        <pc:spChg chg="mod modVis">
          <ac:chgData name="Samuel Mashil" userId="eafbcb8a-b425-426c-8e89-6088e681cf18" providerId="ADAL" clId="{E3CCC79A-64D2-43F5-AA20-75C364EB7320}" dt="2023-08-14T22:01:07.515" v="4861" actId="14430"/>
          <ac:spMkLst>
            <pc:docMk/>
            <pc:sldMk cId="591755894" sldId="283"/>
            <ac:spMk id="25" creationId="{3B7096FA-CD85-FB41-81EF-806103E21386}"/>
          </ac:spMkLst>
        </pc:spChg>
        <pc:grpChg chg="del">
          <ac:chgData name="Samuel Mashil" userId="eafbcb8a-b425-426c-8e89-6088e681cf18" providerId="ADAL" clId="{E3CCC79A-64D2-43F5-AA20-75C364EB7320}" dt="2023-08-16T18:20:13.192" v="9885"/>
          <ac:grpSpMkLst>
            <pc:docMk/>
            <pc:sldMk cId="591755894" sldId="283"/>
            <ac:grpSpMk id="12" creationId="{7C6B683D-13FA-4605-8648-01FC9C82FEC8}"/>
          </ac:grpSpMkLst>
        </pc:grpChg>
      </pc:sldChg>
      <pc:sldChg chg="modSp add del mod modTransition">
        <pc:chgData name="Samuel Mashil" userId="eafbcb8a-b425-426c-8e89-6088e681cf18" providerId="ADAL" clId="{E3CCC79A-64D2-43F5-AA20-75C364EB7320}" dt="2023-08-14T21:57:08.601" v="4658" actId="47"/>
        <pc:sldMkLst>
          <pc:docMk/>
          <pc:sldMk cId="1973001725" sldId="283"/>
        </pc:sldMkLst>
        <pc:graphicFrameChg chg="modGraphic">
          <ac:chgData name="Samuel Mashil" userId="eafbcb8a-b425-426c-8e89-6088e681cf18" providerId="ADAL" clId="{E3CCC79A-64D2-43F5-AA20-75C364EB7320}" dt="2023-08-14T21:57:02.312" v="4656" actId="2165"/>
          <ac:graphicFrameMkLst>
            <pc:docMk/>
            <pc:sldMk cId="1973001725" sldId="283"/>
            <ac:graphicFrameMk id="5" creationId="{5941A707-747C-64F0-FE4E-1819025D1631}"/>
          </ac:graphicFrameMkLst>
        </pc:graphicFrameChg>
      </pc:sldChg>
      <pc:sldChg chg="addSp delSp modSp new mod ord modTransition setBg modShow addCm">
        <pc:chgData name="Samuel Mashil" userId="eafbcb8a-b425-426c-8e89-6088e681cf18" providerId="ADAL" clId="{E3CCC79A-64D2-43F5-AA20-75C364EB7320}" dt="2023-08-16T18:23:31.610" v="9997"/>
        <pc:sldMkLst>
          <pc:docMk/>
          <pc:sldMk cId="1280781054" sldId="284"/>
        </pc:sldMkLst>
        <pc:spChg chg="add mod ord">
          <ac:chgData name="Samuel Mashil" userId="eafbcb8a-b425-426c-8e89-6088e681cf18" providerId="ADAL" clId="{E3CCC79A-64D2-43F5-AA20-75C364EB7320}" dt="2023-08-16T18:22:36.185" v="9990" actId="207"/>
          <ac:spMkLst>
            <pc:docMk/>
            <pc:sldMk cId="1280781054" sldId="284"/>
            <ac:spMk id="2" creationId="{66517876-080F-DEA8-6F60-D4A24C85F1B4}"/>
          </ac:spMkLst>
        </pc:spChg>
        <pc:spChg chg="del">
          <ac:chgData name="Samuel Mashil" userId="eafbcb8a-b425-426c-8e89-6088e681cf18" providerId="ADAL" clId="{E3CCC79A-64D2-43F5-AA20-75C364EB7320}" dt="2023-08-15T09:29:48.170" v="5066" actId="478"/>
          <ac:spMkLst>
            <pc:docMk/>
            <pc:sldMk cId="1280781054" sldId="284"/>
            <ac:spMk id="2" creationId="{A97006EA-3F1E-B817-62B1-B5BA8FB0C450}"/>
          </ac:spMkLst>
        </pc:spChg>
        <pc:spChg chg="del">
          <ac:chgData name="Samuel Mashil" userId="eafbcb8a-b425-426c-8e89-6088e681cf18" providerId="ADAL" clId="{E3CCC79A-64D2-43F5-AA20-75C364EB7320}" dt="2023-08-15T09:29:49.326" v="5067" actId="478"/>
          <ac:spMkLst>
            <pc:docMk/>
            <pc:sldMk cId="1280781054" sldId="284"/>
            <ac:spMk id="3" creationId="{73C04E76-121A-F419-88B6-DF16018DCB5E}"/>
          </ac:spMkLst>
        </pc:spChg>
        <pc:graphicFrameChg chg="add mod">
          <ac:chgData name="Samuel Mashil" userId="eafbcb8a-b425-426c-8e89-6088e681cf18" providerId="ADAL" clId="{E3CCC79A-64D2-43F5-AA20-75C364EB7320}" dt="2023-08-16T18:21:03.616" v="9886"/>
          <ac:graphicFrameMkLst>
            <pc:docMk/>
            <pc:sldMk cId="1280781054" sldId="284"/>
            <ac:graphicFrameMk id="4" creationId="{A6456DE7-F7C0-6382-F689-B34DC6C8DCAD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5:35.218" v="8884"/>
              <pc2:cmMkLst xmlns:pc2="http://schemas.microsoft.com/office/powerpoint/2019/9/main/command">
                <pc:docMk/>
                <pc:sldMk cId="1280781054" sldId="284"/>
                <pc2:cmMk id="{9BC04697-D1CF-4866-B84B-09E7DF1ABFDA}"/>
              </pc2:cmMkLst>
            </pc226:cmChg>
          </p:ext>
        </pc:extLst>
      </pc:sldChg>
      <pc:sldChg chg="new del">
        <pc:chgData name="Samuel Mashil" userId="eafbcb8a-b425-426c-8e89-6088e681cf18" providerId="ADAL" clId="{E3CCC79A-64D2-43F5-AA20-75C364EB7320}" dt="2023-08-15T09:30:30.445" v="5072" actId="680"/>
        <pc:sldMkLst>
          <pc:docMk/>
          <pc:sldMk cId="931095348" sldId="285"/>
        </pc:sldMkLst>
      </pc:sldChg>
      <pc:sldChg chg="addSp delSp modSp add mod modTransition addCm modNotesTx">
        <pc:chgData name="Samuel Mashil" userId="eafbcb8a-b425-426c-8e89-6088e681cf18" providerId="ADAL" clId="{E3CCC79A-64D2-43F5-AA20-75C364EB7320}" dt="2023-08-16T18:33:47.103" v="10058" actId="27918"/>
        <pc:sldMkLst>
          <pc:docMk/>
          <pc:sldMk cId="2898697525" sldId="285"/>
        </pc:sldMkLst>
        <pc:spChg chg="add mod ord">
          <ac:chgData name="Samuel Mashil" userId="eafbcb8a-b425-426c-8e89-6088e681cf18" providerId="ADAL" clId="{E3CCC79A-64D2-43F5-AA20-75C364EB7320}" dt="2023-08-16T18:29:41.537" v="10024" actId="207"/>
          <ac:spMkLst>
            <pc:docMk/>
            <pc:sldMk cId="2898697525" sldId="285"/>
            <ac:spMk id="2" creationId="{4E4766B3-E5B0-E7EC-1BD7-7AB4F24E906E}"/>
          </ac:spMkLst>
        </pc:spChg>
        <pc:graphicFrameChg chg="del mod">
          <ac:chgData name="Samuel Mashil" userId="eafbcb8a-b425-426c-8e89-6088e681cf18" providerId="ADAL" clId="{E3CCC79A-64D2-43F5-AA20-75C364EB7320}" dt="2023-08-16T18:26:35.361" v="10007" actId="21"/>
          <ac:graphicFrameMkLst>
            <pc:docMk/>
            <pc:sldMk cId="2898697525" sldId="285"/>
            <ac:graphicFrameMk id="3" creationId="{D8963254-6729-D24B-BB5D-170C8CDCA2FD}"/>
          </ac:graphicFrameMkLst>
        </pc:graphicFrameChg>
        <pc:graphicFrameChg chg="mod">
          <ac:chgData name="Samuel Mashil" userId="eafbcb8a-b425-426c-8e89-6088e681cf18" providerId="ADAL" clId="{E3CCC79A-64D2-43F5-AA20-75C364EB7320}" dt="2023-08-16T18:23:46.426" v="9998"/>
          <ac:graphicFrameMkLst>
            <pc:docMk/>
            <pc:sldMk cId="2898697525" sldId="285"/>
            <ac:graphicFrameMk id="4" creationId="{A6456DE7-F7C0-6382-F689-B34DC6C8DCAD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3:50.552" v="8877"/>
              <pc2:cmMkLst xmlns:pc2="http://schemas.microsoft.com/office/powerpoint/2019/9/main/command">
                <pc:docMk/>
                <pc:sldMk cId="2898697525" sldId="285"/>
                <pc2:cmMk id="{3A066A7A-E0D1-4CE8-9004-D3EA853430DB}"/>
              </pc2:cmMkLst>
            </pc226:cmChg>
          </p:ext>
        </pc:extLst>
      </pc:sldChg>
      <pc:sldChg chg="modSp add del mod modTransition">
        <pc:chgData name="Samuel Mashil" userId="eafbcb8a-b425-426c-8e89-6088e681cf18" providerId="ADAL" clId="{E3CCC79A-64D2-43F5-AA20-75C364EB7320}" dt="2023-08-15T10:08:25.104" v="5099" actId="47"/>
        <pc:sldMkLst>
          <pc:docMk/>
          <pc:sldMk cId="347304481" sldId="286"/>
        </pc:sldMkLst>
        <pc:graphicFrameChg chg="mod">
          <ac:chgData name="Samuel Mashil" userId="eafbcb8a-b425-426c-8e89-6088e681cf18" providerId="ADAL" clId="{E3CCC79A-64D2-43F5-AA20-75C364EB7320}" dt="2023-08-15T10:07:59.699" v="5097" actId="14100"/>
          <ac:graphicFrameMkLst>
            <pc:docMk/>
            <pc:sldMk cId="347304481" sldId="286"/>
            <ac:graphicFrameMk id="4" creationId="{A6456DE7-F7C0-6382-F689-B34DC6C8DCAD}"/>
          </ac:graphicFrameMkLst>
        </pc:graphicFrameChg>
      </pc:sldChg>
      <pc:sldChg chg="modSp">
        <pc:chgData name="Samuel Mashil" userId="eafbcb8a-b425-426c-8e89-6088e681cf18" providerId="ADAL" clId="{E3CCC79A-64D2-43F5-AA20-75C364EB7320}" dt="2023-08-15T10:20:49.563" v="5180"/>
        <pc:sldMkLst>
          <pc:docMk/>
          <pc:sldMk cId="2295405739" sldId="286"/>
        </pc:sldMkLst>
        <pc:spChg chg="del">
          <ac:chgData name="Samuel Mashil" userId="eafbcb8a-b425-426c-8e89-6088e681cf18" providerId="ADAL" clId="{E3CCC79A-64D2-43F5-AA20-75C364EB7320}" dt="2023-08-15T10:24:52.157" v="5198" actId="478"/>
          <ac:spMkLst>
            <pc:docMk/>
            <pc:sldMk cId="2295405739" sldId="286"/>
            <ac:spMk id="2" creationId="{C72E8520-3F90-1D0D-8BA2-B8E56928DCF4}"/>
          </ac:spMkLst>
        </pc:spChg>
        <pc:spChg chg="del">
          <ac:chgData name="Samuel Mashil" userId="eafbcb8a-b425-426c-8e89-6088e681cf18" providerId="ADAL" clId="{E3CCC79A-64D2-43F5-AA20-75C364EB7320}" dt="2023-08-15T10:12:20.672" v="5139"/>
          <ac:spMkLst>
            <pc:docMk/>
            <pc:sldMk cId="2295405739" sldId="286"/>
            <ac:spMk id="3" creationId="{077DE2BA-191A-E485-77EE-BDFA3E1ED9F7}"/>
          </ac:spMkLst>
        </pc:spChg>
        <pc:spChg chg="add del">
          <ac:chgData name="Samuel Mashil" userId="eafbcb8a-b425-426c-8e89-6088e681cf18" providerId="ADAL" clId="{E3CCC79A-64D2-43F5-AA20-75C364EB7320}" dt="2023-08-15T10:28:41.320" v="5358" actId="26606"/>
          <ac:spMkLst>
            <pc:docMk/>
            <pc:sldMk cId="2295405739" sldId="286"/>
            <ac:spMk id="8" creationId="{B807C163-87AF-4BC4-ADE2-4E5EAFEEE8CE}"/>
          </ac:spMkLst>
        </pc:spChg>
        <pc:spChg chg="add del">
          <ac:chgData name="Samuel Mashil" userId="eafbcb8a-b425-426c-8e89-6088e681cf18" providerId="ADAL" clId="{E3CCC79A-64D2-43F5-AA20-75C364EB7320}" dt="2023-08-15T10:28:34.269" v="5356" actId="26606"/>
          <ac:spMkLst>
            <pc:docMk/>
            <pc:sldMk cId="2295405739" sldId="286"/>
            <ac:spMk id="11" creationId="{97F832D9-9E09-40D4-AD67-47851A25D0B4}"/>
          </ac:spMkLst>
        </pc:spChg>
        <pc:spChg chg="add del">
          <ac:chgData name="Samuel Mashil" userId="eafbcb8a-b425-426c-8e89-6088e681cf18" providerId="ADAL" clId="{E3CCC79A-64D2-43F5-AA20-75C364EB7320}" dt="2023-08-15T10:28:41.320" v="5358" actId="26606"/>
          <ac:spMkLst>
            <pc:docMk/>
            <pc:sldMk cId="2295405739" sldId="286"/>
            <ac:spMk id="25" creationId="{19C03209-5BD8-4B0B-847E-430FFF592586}"/>
          </ac:spMkLst>
        </pc:spChg>
        <pc:grpChg chg="add del">
          <ac:chgData name="Samuel Mashil" userId="eafbcb8a-b425-426c-8e89-6088e681cf18" providerId="ADAL" clId="{E3CCC79A-64D2-43F5-AA20-75C364EB7320}" dt="2023-08-15T10:28:41.320" v="5358" actId="26606"/>
          <ac:grpSpMkLst>
            <pc:docMk/>
            <pc:sldMk cId="2295405739" sldId="286"/>
            <ac:grpSpMk id="13" creationId="{3F696E8E-5A50-4F12-9E0B-502F85061599}"/>
          </ac:grpSpMkLst>
        </pc:grpChg>
        <pc:graphicFrameChg chg="modGraphic">
          <ac:chgData name="Samuel Mashil" userId="eafbcb8a-b425-426c-8e89-6088e681cf18" providerId="ADAL" clId="{E3CCC79A-64D2-43F5-AA20-75C364EB7320}" dt="2023-08-15T10:20:49.563" v="5180"/>
          <ac:graphicFrameMkLst>
            <pc:docMk/>
            <pc:sldMk cId="2295405739" sldId="286"/>
            <ac:graphicFrameMk id="6" creationId="{73D49B27-E8AC-70DC-9EA9-5F55302D6F0C}"/>
          </ac:graphicFrameMkLst>
        </pc:graphicFrameChg>
      </pc:sldChg>
      <pc:sldChg chg="addSp delSp modSp new mod modTransition">
        <pc:chgData name="Samuel Mashil" userId="eafbcb8a-b425-426c-8e89-6088e681cf18" providerId="ADAL" clId="{E3CCC79A-64D2-43F5-AA20-75C364EB7320}" dt="2023-08-15T10:28:20.235" v="5354" actId="20577"/>
        <pc:sldMkLst>
          <pc:docMk/>
          <pc:sldMk cId="1205757350" sldId="287"/>
        </pc:sldMkLst>
        <pc:spChg chg="add del">
          <ac:chgData name="Samuel Mashil" userId="eafbcb8a-b425-426c-8e89-6088e681cf18" providerId="ADAL" clId="{E3CCC79A-64D2-43F5-AA20-75C364EB7320}" dt="2023-08-15T10:24:59.235" v="5201" actId="478"/>
          <ac:spMkLst>
            <pc:docMk/>
            <pc:sldMk cId="1205757350" sldId="287"/>
            <ac:spMk id="2" creationId="{BBAEF992-B03F-E1E0-01B7-55706ABCB9CA}"/>
          </ac:spMkLst>
        </pc:spChg>
        <pc:spChg chg="del">
          <ac:chgData name="Samuel Mashil" userId="eafbcb8a-b425-426c-8e89-6088e681cf18" providerId="ADAL" clId="{E3CCC79A-64D2-43F5-AA20-75C364EB7320}" dt="2023-08-15T10:22:46.556" v="5186"/>
          <ac:spMkLst>
            <pc:docMk/>
            <pc:sldMk cId="1205757350" sldId="287"/>
            <ac:spMk id="3" creationId="{1ACC4638-2B89-C9CE-931A-BF2294F83D48}"/>
          </ac:spMkLst>
        </pc:spChg>
        <pc:graphicFrameChg chg="add mod modGraphic">
          <ac:chgData name="Samuel Mashil" userId="eafbcb8a-b425-426c-8e89-6088e681cf18" providerId="ADAL" clId="{E3CCC79A-64D2-43F5-AA20-75C364EB7320}" dt="2023-08-15T10:28:12.328" v="5339" actId="20577"/>
          <ac:graphicFrameMkLst>
            <pc:docMk/>
            <pc:sldMk cId="1205757350" sldId="287"/>
            <ac:graphicFrameMk id="6" creationId="{826CE1C5-0956-4832-55A2-84FB3B734E7F}"/>
          </ac:graphicFrameMkLst>
        </pc:graphicFrameChg>
        <pc:graphicFrameChg chg="add mod modGraphic">
          <ac:chgData name="Samuel Mashil" userId="eafbcb8a-b425-426c-8e89-6088e681cf18" providerId="ADAL" clId="{E3CCC79A-64D2-43F5-AA20-75C364EB7320}" dt="2023-08-15T10:28:20.235" v="5354" actId="20577"/>
          <ac:graphicFrameMkLst>
            <pc:docMk/>
            <pc:sldMk cId="1205757350" sldId="287"/>
            <ac:graphicFrameMk id="7" creationId="{2DFB9A73-5719-50F2-1C68-7FC61BF0C673}"/>
          </ac:graphicFrameMkLst>
        </pc:graphicFrameChg>
      </pc:sldChg>
      <pc:sldChg chg="addSp delSp modSp add del mod modTransition setBg delDesignElem modShow addCm">
        <pc:chgData name="Samuel Mashil" userId="eafbcb8a-b425-426c-8e89-6088e681cf18" providerId="ADAL" clId="{E3CCC79A-64D2-43F5-AA20-75C364EB7320}" dt="2023-08-16T18:27:49.729" v="10019" actId="47"/>
        <pc:sldMkLst>
          <pc:docMk/>
          <pc:sldMk cId="2615750308" sldId="288"/>
        </pc:sldMkLst>
        <pc:spChg chg="add del mod">
          <ac:chgData name="Samuel Mashil" userId="eafbcb8a-b425-426c-8e89-6088e681cf18" providerId="ADAL" clId="{E3CCC79A-64D2-43F5-AA20-75C364EB7320}" dt="2023-08-15T10:29:27.232" v="5364" actId="478"/>
          <ac:spMkLst>
            <pc:docMk/>
            <pc:sldMk cId="2615750308" sldId="288"/>
            <ac:spMk id="3" creationId="{F0777B4F-FB0E-354D-7F1C-33999D08DEAB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2615750308" sldId="288"/>
            <ac:spMk id="11" creationId="{B807C163-87AF-4BC4-ADE2-4E5EAFEEE8CE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2615750308" sldId="288"/>
            <ac:spMk id="25" creationId="{19C03209-5BD8-4B0B-847E-430FFF592586}"/>
          </ac:spMkLst>
        </pc:s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2615750308" sldId="288"/>
            <ac:grpSpMk id="13" creationId="{3F696E8E-5A50-4F12-9E0B-502F85061599}"/>
          </ac:grpSpMkLst>
        </pc:grpChg>
        <pc:graphicFrameChg chg="add mod modGraphic">
          <ac:chgData name="Samuel Mashil" userId="eafbcb8a-b425-426c-8e89-6088e681cf18" providerId="ADAL" clId="{E3CCC79A-64D2-43F5-AA20-75C364EB7320}" dt="2023-08-15T10:29:57.593" v="5371" actId="20577"/>
          <ac:graphicFrameMkLst>
            <pc:docMk/>
            <pc:sldMk cId="2615750308" sldId="288"/>
            <ac:graphicFrameMk id="4" creationId="{C46881EF-FC12-A049-B0C3-CD7B8C391310}"/>
          </ac:graphicFrameMkLst>
        </pc:graphicFrameChg>
        <pc:graphicFrameChg chg="add del mod">
          <ac:chgData name="Samuel Mashil" userId="eafbcb8a-b425-426c-8e89-6088e681cf18" providerId="ADAL" clId="{E3CCC79A-64D2-43F5-AA20-75C364EB7320}" dt="2023-08-15T10:29:16.549" v="5362" actId="478"/>
          <ac:graphicFrameMkLst>
            <pc:docMk/>
            <pc:sldMk cId="2615750308" sldId="288"/>
            <ac:graphicFrameMk id="6" creationId="{73D49B27-E8AC-70DC-9EA9-5F55302D6F0C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3:59.687" v="8878"/>
              <pc2:cmMkLst xmlns:pc2="http://schemas.microsoft.com/office/powerpoint/2019/9/main/command">
                <pc:docMk/>
                <pc:sldMk cId="2615750308" sldId="288"/>
                <pc2:cmMk id="{04952F97-3147-4DC7-A3CE-186F54A173AE}"/>
              </pc2:cmMkLst>
            </pc226:cmChg>
          </p:ext>
        </pc:extLst>
      </pc:sldChg>
      <pc:sldChg chg="addSp delSp modSp new mod modTransition setBg modClrScheme delDesignElem chgLayout">
        <pc:chgData name="Samuel Mashil" userId="eafbcb8a-b425-426c-8e89-6088e681cf18" providerId="ADAL" clId="{E3CCC79A-64D2-43F5-AA20-75C364EB7320}" dt="2023-08-16T18:20:13.192" v="9885"/>
        <pc:sldMkLst>
          <pc:docMk/>
          <pc:sldMk cId="3891549399" sldId="289"/>
        </pc:sldMkLst>
        <pc:spChg chg="del mod ord">
          <ac:chgData name="Samuel Mashil" userId="eafbcb8a-b425-426c-8e89-6088e681cf18" providerId="ADAL" clId="{E3CCC79A-64D2-43F5-AA20-75C364EB7320}" dt="2023-08-15T10:39:58.588" v="5452" actId="700"/>
          <ac:spMkLst>
            <pc:docMk/>
            <pc:sldMk cId="3891549399" sldId="289"/>
            <ac:spMk id="2" creationId="{62831DB6-C163-2E62-F663-008A570ACA43}"/>
          </ac:spMkLst>
        </pc:spChg>
        <pc:spChg chg="del mod ord">
          <ac:chgData name="Samuel Mashil" userId="eafbcb8a-b425-426c-8e89-6088e681cf18" providerId="ADAL" clId="{E3CCC79A-64D2-43F5-AA20-75C364EB7320}" dt="2023-08-15T10:39:58.588" v="5452" actId="700"/>
          <ac:spMkLst>
            <pc:docMk/>
            <pc:sldMk cId="3891549399" sldId="289"/>
            <ac:spMk id="3" creationId="{FCC90A97-48D0-8810-EF73-96D29CB4406C}"/>
          </ac:spMkLst>
        </pc:spChg>
        <pc:spChg chg="add mod ord">
          <ac:chgData name="Samuel Mashil" userId="eafbcb8a-b425-426c-8e89-6088e681cf18" providerId="ADAL" clId="{E3CCC79A-64D2-43F5-AA20-75C364EB7320}" dt="2023-08-15T10:48:01.243" v="5513" actId="20577"/>
          <ac:spMkLst>
            <pc:docMk/>
            <pc:sldMk cId="3891549399" sldId="289"/>
            <ac:spMk id="4" creationId="{928037BE-BE45-C046-44A0-515B5D25C3DD}"/>
          </ac:spMkLst>
        </pc:spChg>
        <pc:spChg chg="add del mod ord">
          <ac:chgData name="Samuel Mashil" userId="eafbcb8a-b425-426c-8e89-6088e681cf18" providerId="ADAL" clId="{E3CCC79A-64D2-43F5-AA20-75C364EB7320}" dt="2023-08-15T10:45:57.278" v="5486" actId="478"/>
          <ac:spMkLst>
            <pc:docMk/>
            <pc:sldMk cId="3891549399" sldId="289"/>
            <ac:spMk id="5" creationId="{2DE1C37C-5601-3778-0653-A9FB844B678A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3891549399" sldId="289"/>
            <ac:spMk id="21" creationId="{6DC8E2D9-6729-4614-8667-C1016D3182E4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3891549399" sldId="289"/>
            <ac:spMk id="23" creationId="{9B9AACA9-BD92-429F-8047-0731DB46F99F}"/>
          </ac:spMkLst>
        </pc:s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3891549399" sldId="289"/>
            <ac:grpSpMk id="9" creationId="{BF4E480B-94D6-46F9-A2B6-B98D311FDC19}"/>
          </ac:grpSpMkLst>
        </pc:gr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3891549399" sldId="289"/>
            <ac:grpSpMk id="25" creationId="{B046D8F9-B18B-42F5-B320-22E156F4C0C8}"/>
          </ac:grpSpMkLst>
        </pc:grpChg>
      </pc:sldChg>
      <pc:sldChg chg="addSp modSp new del mod modTransition">
        <pc:chgData name="Samuel Mashil" userId="eafbcb8a-b425-426c-8e89-6088e681cf18" providerId="ADAL" clId="{E3CCC79A-64D2-43F5-AA20-75C364EB7320}" dt="2023-08-15T10:53:35.702" v="5629" actId="47"/>
        <pc:sldMkLst>
          <pc:docMk/>
          <pc:sldMk cId="3356607673" sldId="290"/>
        </pc:sldMkLst>
        <pc:spChg chg="add mod">
          <ac:chgData name="Samuel Mashil" userId="eafbcb8a-b425-426c-8e89-6088e681cf18" providerId="ADAL" clId="{E3CCC79A-64D2-43F5-AA20-75C364EB7320}" dt="2023-08-15T10:48:14.676" v="5525" actId="404"/>
          <ac:spMkLst>
            <pc:docMk/>
            <pc:sldMk cId="3356607673" sldId="290"/>
            <ac:spMk id="4" creationId="{A1C892A7-C359-76E7-FC5E-0A8B5C17AEA8}"/>
          </ac:spMkLst>
        </pc:spChg>
      </pc:sldChg>
      <pc:sldChg chg="delSp add del mod setBg delDesignElem modShow">
        <pc:chgData name="Samuel Mashil" userId="eafbcb8a-b425-426c-8e89-6088e681cf18" providerId="ADAL" clId="{E3CCC79A-64D2-43F5-AA20-75C364EB7320}" dt="2023-08-15T10:49:32.298" v="5545" actId="47"/>
        <pc:sldMkLst>
          <pc:docMk/>
          <pc:sldMk cId="2139215686" sldId="291"/>
        </pc:sldMkLst>
        <pc:spChg chg="del">
          <ac:chgData name="Samuel Mashil" userId="eafbcb8a-b425-426c-8e89-6088e681cf18" providerId="ADAL" clId="{E3CCC79A-64D2-43F5-AA20-75C364EB7320}" dt="2023-08-15T10:48:47.811" v="5533"/>
          <ac:spMkLst>
            <pc:docMk/>
            <pc:sldMk cId="2139215686" sldId="291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5T10:48:47.811" v="5533"/>
          <ac:spMkLst>
            <pc:docMk/>
            <pc:sldMk cId="2139215686" sldId="291"/>
            <ac:spMk id="24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5T10:48:47.811" v="5533"/>
          <ac:grpSpMkLst>
            <pc:docMk/>
            <pc:sldMk cId="2139215686" sldId="291"/>
            <ac:grpSpMk id="12" creationId="{7C6B683D-13FA-4605-8648-01FC9C82FEC8}"/>
          </ac:grpSpMkLst>
        </pc:grpChg>
      </pc:sldChg>
      <pc:sldChg chg="delSp modSp add mod delDesignElem">
        <pc:chgData name="Samuel Mashil" userId="eafbcb8a-b425-426c-8e89-6088e681cf18" providerId="ADAL" clId="{E3CCC79A-64D2-43F5-AA20-75C364EB7320}" dt="2023-08-16T18:20:13.192" v="9885"/>
        <pc:sldMkLst>
          <pc:docMk/>
          <pc:sldMk cId="4187772013" sldId="292"/>
        </pc:sldMkLst>
        <pc:spChg chg="mod">
          <ac:chgData name="Samuel Mashil" userId="eafbcb8a-b425-426c-8e89-6088e681cf18" providerId="ADAL" clId="{E3CCC79A-64D2-43F5-AA20-75C364EB7320}" dt="2023-08-16T18:18:54.888" v="9866" actId="20577"/>
          <ac:spMkLst>
            <pc:docMk/>
            <pc:sldMk cId="4187772013" sldId="292"/>
            <ac:spMk id="6" creationId="{CF55F21A-9DD6-A19C-1054-93597FBE09B0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4187772013" sldId="292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4187772013" sldId="292"/>
            <ac:spMk id="24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6T18:20:13.192" v="9885"/>
          <ac:grpSpMkLst>
            <pc:docMk/>
            <pc:sldMk cId="4187772013" sldId="292"/>
            <ac:grpSpMk id="12" creationId="{7C6B683D-13FA-4605-8648-01FC9C82FEC8}"/>
          </ac:grpSpMkLst>
        </pc:grpChg>
      </pc:sldChg>
      <pc:sldChg chg="addSp delSp modSp add mod setBg delDesignElem">
        <pc:chgData name="Samuel Mashil" userId="eafbcb8a-b425-426c-8e89-6088e681cf18" providerId="ADAL" clId="{E3CCC79A-64D2-43F5-AA20-75C364EB7320}" dt="2023-08-15T10:50:23.079" v="5576" actId="478"/>
        <pc:sldMkLst>
          <pc:docMk/>
          <pc:sldMk cId="2325463704" sldId="293"/>
        </pc:sldMkLst>
        <pc:spChg chg="del mod modVis">
          <ac:chgData name="Samuel Mashil" userId="eafbcb8a-b425-426c-8e89-6088e681cf18" providerId="ADAL" clId="{E3CCC79A-64D2-43F5-AA20-75C364EB7320}" dt="2023-08-15T10:50:21.200" v="5575" actId="478"/>
          <ac:spMkLst>
            <pc:docMk/>
            <pc:sldMk cId="2325463704" sldId="293"/>
            <ac:spMk id="3" creationId="{B3C60BFA-AF96-9EA5-231F-86B5C6ED6D43}"/>
          </ac:spMkLst>
        </pc:spChg>
        <pc:spChg chg="add del mod">
          <ac:chgData name="Samuel Mashil" userId="eafbcb8a-b425-426c-8e89-6088e681cf18" providerId="ADAL" clId="{E3CCC79A-64D2-43F5-AA20-75C364EB7320}" dt="2023-08-15T10:50:23.079" v="5576" actId="478"/>
          <ac:spMkLst>
            <pc:docMk/>
            <pc:sldMk cId="2325463704" sldId="293"/>
            <ac:spMk id="5" creationId="{406E9EB5-8B7B-D56B-081C-5D0DD3D22BCD}"/>
          </ac:spMkLst>
        </pc:spChg>
        <pc:spChg chg="mod">
          <ac:chgData name="Samuel Mashil" userId="eafbcb8a-b425-426c-8e89-6088e681cf18" providerId="ADAL" clId="{E3CCC79A-64D2-43F5-AA20-75C364EB7320}" dt="2023-08-15T10:50:07.042" v="5568" actId="27636"/>
          <ac:spMkLst>
            <pc:docMk/>
            <pc:sldMk cId="2325463704" sldId="293"/>
            <ac:spMk id="6" creationId="{CF55F21A-9DD6-A19C-1054-93597FBE09B0}"/>
          </ac:spMkLst>
        </pc:spChg>
        <pc:spChg chg="del">
          <ac:chgData name="Samuel Mashil" userId="eafbcb8a-b425-426c-8e89-6088e681cf18" providerId="ADAL" clId="{E3CCC79A-64D2-43F5-AA20-75C364EB7320}" dt="2023-08-15T10:49:50.230" v="5556" actId="478"/>
          <ac:spMkLst>
            <pc:docMk/>
            <pc:sldMk cId="2325463704" sldId="293"/>
            <ac:spMk id="8" creationId="{818A1D16-D0F3-6979-F1F2-F75CD514E78D}"/>
          </ac:spMkLst>
        </pc:spChg>
        <pc:spChg chg="del">
          <ac:chgData name="Samuel Mashil" userId="eafbcb8a-b425-426c-8e89-6088e681cf18" providerId="ADAL" clId="{E3CCC79A-64D2-43F5-AA20-75C364EB7320}" dt="2023-08-15T10:49:51.209" v="5557" actId="478"/>
          <ac:spMkLst>
            <pc:docMk/>
            <pc:sldMk cId="2325463704" sldId="293"/>
            <ac:spMk id="9" creationId="{BC446236-1161-1F66-4E51-89F4643DAAF4}"/>
          </ac:spMkLst>
        </pc:spChg>
        <pc:spChg chg="del">
          <ac:chgData name="Samuel Mashil" userId="eafbcb8a-b425-426c-8e89-6088e681cf18" providerId="ADAL" clId="{E3CCC79A-64D2-43F5-AA20-75C364EB7320}" dt="2023-08-15T10:49:34.116" v="5547"/>
          <ac:spMkLst>
            <pc:docMk/>
            <pc:sldMk cId="2325463704" sldId="293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5T10:49:52.784" v="5558" actId="478"/>
          <ac:spMkLst>
            <pc:docMk/>
            <pc:sldMk cId="2325463704" sldId="293"/>
            <ac:spMk id="11" creationId="{9B484ABA-9E55-CA51-0828-7385B48B5CA7}"/>
          </ac:spMkLst>
        </pc:spChg>
        <pc:spChg chg="del">
          <ac:chgData name="Samuel Mashil" userId="eafbcb8a-b425-426c-8e89-6088e681cf18" providerId="ADAL" clId="{E3CCC79A-64D2-43F5-AA20-75C364EB7320}" dt="2023-08-15T10:50:15.070" v="5569" actId="478"/>
          <ac:spMkLst>
            <pc:docMk/>
            <pc:sldMk cId="2325463704" sldId="293"/>
            <ac:spMk id="23" creationId="{3328DEEC-02F5-1552-7192-FB10FBBFE7F4}"/>
          </ac:spMkLst>
        </pc:spChg>
        <pc:spChg chg="del">
          <ac:chgData name="Samuel Mashil" userId="eafbcb8a-b425-426c-8e89-6088e681cf18" providerId="ADAL" clId="{E3CCC79A-64D2-43F5-AA20-75C364EB7320}" dt="2023-08-15T10:49:34.116" v="5547"/>
          <ac:spMkLst>
            <pc:docMk/>
            <pc:sldMk cId="2325463704" sldId="293"/>
            <ac:spMk id="24" creationId="{9D8267F7-1115-4F9A-BEF5-BB6664BCF0DB}"/>
          </ac:spMkLst>
        </pc:spChg>
        <pc:spChg chg="del">
          <ac:chgData name="Samuel Mashil" userId="eafbcb8a-b425-426c-8e89-6088e681cf18" providerId="ADAL" clId="{E3CCC79A-64D2-43F5-AA20-75C364EB7320}" dt="2023-08-15T10:50:15.891" v="5570" actId="478"/>
          <ac:spMkLst>
            <pc:docMk/>
            <pc:sldMk cId="2325463704" sldId="293"/>
            <ac:spMk id="25" creationId="{3B7096FA-CD85-FB41-81EF-806103E21386}"/>
          </ac:spMkLst>
        </pc:spChg>
        <pc:spChg chg="del">
          <ac:chgData name="Samuel Mashil" userId="eafbcb8a-b425-426c-8e89-6088e681cf18" providerId="ADAL" clId="{E3CCC79A-64D2-43F5-AA20-75C364EB7320}" dt="2023-08-15T10:50:16.777" v="5571" actId="478"/>
          <ac:spMkLst>
            <pc:docMk/>
            <pc:sldMk cId="2325463704" sldId="293"/>
            <ac:spMk id="26" creationId="{E78A031F-C145-8D3C-0B21-6328AD34C5DB}"/>
          </ac:spMkLst>
        </pc:spChg>
        <pc:grpChg chg="del">
          <ac:chgData name="Samuel Mashil" userId="eafbcb8a-b425-426c-8e89-6088e681cf18" providerId="ADAL" clId="{E3CCC79A-64D2-43F5-AA20-75C364EB7320}" dt="2023-08-15T10:49:34.116" v="5547"/>
          <ac:grpSpMkLst>
            <pc:docMk/>
            <pc:sldMk cId="2325463704" sldId="293"/>
            <ac:grpSpMk id="12" creationId="{7C6B683D-13FA-4605-8648-01FC9C82FEC8}"/>
          </ac:grpSpMkLst>
        </pc:grpChg>
      </pc:sldChg>
      <pc:sldChg chg="add del">
        <pc:chgData name="Samuel Mashil" userId="eafbcb8a-b425-426c-8e89-6088e681cf18" providerId="ADAL" clId="{E3CCC79A-64D2-43F5-AA20-75C364EB7320}" dt="2023-08-15T10:49:14.588" v="5536" actId="2890"/>
        <pc:sldMkLst>
          <pc:docMk/>
          <pc:sldMk cId="3882329216" sldId="293"/>
        </pc:sldMkLst>
      </pc:sldChg>
      <pc:sldChg chg="addSp delSp modSp new mod modTransition setBg modClrScheme chgLayout modNotesTx">
        <pc:chgData name="Samuel Mashil" userId="eafbcb8a-b425-426c-8e89-6088e681cf18" providerId="ADAL" clId="{E3CCC79A-64D2-43F5-AA20-75C364EB7320}" dt="2023-08-15T11:12:38.039" v="6689"/>
        <pc:sldMkLst>
          <pc:docMk/>
          <pc:sldMk cId="557699966" sldId="294"/>
        </pc:sldMkLst>
        <pc:spChg chg="del mod ord">
          <ac:chgData name="Samuel Mashil" userId="eafbcb8a-b425-426c-8e89-6088e681cf18" providerId="ADAL" clId="{E3CCC79A-64D2-43F5-AA20-75C364EB7320}" dt="2023-08-15T10:53:40.089" v="5631" actId="700"/>
          <ac:spMkLst>
            <pc:docMk/>
            <pc:sldMk cId="557699966" sldId="294"/>
            <ac:spMk id="2" creationId="{ADF05A70-5EEC-05A1-3EFB-079A39A08606}"/>
          </ac:spMkLst>
        </pc:spChg>
        <pc:spChg chg="del mod ord">
          <ac:chgData name="Samuel Mashil" userId="eafbcb8a-b425-426c-8e89-6088e681cf18" providerId="ADAL" clId="{E3CCC79A-64D2-43F5-AA20-75C364EB7320}" dt="2023-08-15T10:53:40.089" v="5631" actId="700"/>
          <ac:spMkLst>
            <pc:docMk/>
            <pc:sldMk cId="557699966" sldId="294"/>
            <ac:spMk id="3" creationId="{2A2BF340-537D-FD7C-B690-897528C951CC}"/>
          </ac:spMkLst>
        </pc:spChg>
        <pc:spChg chg="add mod ord">
          <ac:chgData name="Samuel Mashil" userId="eafbcb8a-b425-426c-8e89-6088e681cf18" providerId="ADAL" clId="{E3CCC79A-64D2-43F5-AA20-75C364EB7320}" dt="2023-08-15T11:11:54.076" v="6686" actId="26606"/>
          <ac:spMkLst>
            <pc:docMk/>
            <pc:sldMk cId="557699966" sldId="294"/>
            <ac:spMk id="4" creationId="{DBD38F88-6439-FD84-C2DE-0E1A597E685C}"/>
          </ac:spMkLst>
        </pc:spChg>
        <pc:spChg chg="add mod ord">
          <ac:chgData name="Samuel Mashil" userId="eafbcb8a-b425-426c-8e89-6088e681cf18" providerId="ADAL" clId="{E3CCC79A-64D2-43F5-AA20-75C364EB7320}" dt="2023-08-15T11:11:54.076" v="6686" actId="26606"/>
          <ac:spMkLst>
            <pc:docMk/>
            <pc:sldMk cId="557699966" sldId="294"/>
            <ac:spMk id="5" creationId="{4F647988-F4F4-EE74-A88F-08BB19776781}"/>
          </ac:spMkLst>
        </pc:spChg>
        <pc:spChg chg="add del">
          <ac:chgData name="Samuel Mashil" userId="eafbcb8a-b425-426c-8e89-6088e681cf18" providerId="ADAL" clId="{E3CCC79A-64D2-43F5-AA20-75C364EB7320}" dt="2023-08-15T11:11:54.076" v="6686" actId="26606"/>
          <ac:spMkLst>
            <pc:docMk/>
            <pc:sldMk cId="557699966" sldId="294"/>
            <ac:spMk id="11" creationId="{81C8C0F4-5C44-4C3F-B321-5CB3E2BABC2C}"/>
          </ac:spMkLst>
        </pc:spChg>
        <pc:spChg chg="add del">
          <ac:chgData name="Samuel Mashil" userId="eafbcb8a-b425-426c-8e89-6088e681cf18" providerId="ADAL" clId="{E3CCC79A-64D2-43F5-AA20-75C364EB7320}" dt="2023-08-15T10:56:47.849" v="5803" actId="26606"/>
          <ac:spMkLst>
            <pc:docMk/>
            <pc:sldMk cId="557699966" sldId="294"/>
            <ac:spMk id="22" creationId="{6DC8E2D9-6729-4614-8667-C1016D3182E4}"/>
          </ac:spMkLst>
        </pc:spChg>
        <pc:spChg chg="add del">
          <ac:chgData name="Samuel Mashil" userId="eafbcb8a-b425-426c-8e89-6088e681cf18" providerId="ADAL" clId="{E3CCC79A-64D2-43F5-AA20-75C364EB7320}" dt="2023-08-15T10:56:50.007" v="5805" actId="26606"/>
          <ac:spMkLst>
            <pc:docMk/>
            <pc:sldMk cId="557699966" sldId="294"/>
            <ac:spMk id="23" creationId="{6DC8E2D9-6729-4614-8667-C1016D3182E4}"/>
          </ac:spMkLst>
        </pc:spChg>
        <pc:spChg chg="add del">
          <ac:chgData name="Samuel Mashil" userId="eafbcb8a-b425-426c-8e89-6088e681cf18" providerId="ADAL" clId="{E3CCC79A-64D2-43F5-AA20-75C364EB7320}" dt="2023-08-15T10:56:47.849" v="5803" actId="26606"/>
          <ac:spMkLst>
            <pc:docMk/>
            <pc:sldMk cId="557699966" sldId="294"/>
            <ac:spMk id="24" creationId="{9B9AACA9-BD92-429F-8047-0731DB46F99F}"/>
          </ac:spMkLst>
        </pc:spChg>
        <pc:grpChg chg="add del">
          <ac:chgData name="Samuel Mashil" userId="eafbcb8a-b425-426c-8e89-6088e681cf18" providerId="ADAL" clId="{E3CCC79A-64D2-43F5-AA20-75C364EB7320}" dt="2023-08-15T10:56:50.007" v="5805" actId="26606"/>
          <ac:grpSpMkLst>
            <pc:docMk/>
            <pc:sldMk cId="557699966" sldId="294"/>
            <ac:grpSpMk id="8" creationId="{BF4E480B-94D6-46F9-A2B6-B98D311FDC19}"/>
          </ac:grpSpMkLst>
        </pc:grpChg>
        <pc:grpChg chg="add del">
          <ac:chgData name="Samuel Mashil" userId="eafbcb8a-b425-426c-8e89-6088e681cf18" providerId="ADAL" clId="{E3CCC79A-64D2-43F5-AA20-75C364EB7320}" dt="2023-08-15T10:56:47.849" v="5803" actId="26606"/>
          <ac:grpSpMkLst>
            <pc:docMk/>
            <pc:sldMk cId="557699966" sldId="294"/>
            <ac:grpSpMk id="10" creationId="{BF4E480B-94D6-46F9-A2B6-B98D311FDC19}"/>
          </ac:grpSpMkLst>
        </pc:grpChg>
        <pc:grpChg chg="add del">
          <ac:chgData name="Samuel Mashil" userId="eafbcb8a-b425-426c-8e89-6088e681cf18" providerId="ADAL" clId="{E3CCC79A-64D2-43F5-AA20-75C364EB7320}" dt="2023-08-15T11:11:54.076" v="6686" actId="26606"/>
          <ac:grpSpMkLst>
            <pc:docMk/>
            <pc:sldMk cId="557699966" sldId="294"/>
            <ac:grpSpMk id="13" creationId="{000A5F84-BD20-4A3E-81BA-9F4444101C16}"/>
          </ac:grpSpMkLst>
        </pc:grpChg>
        <pc:grpChg chg="add del">
          <ac:chgData name="Samuel Mashil" userId="eafbcb8a-b425-426c-8e89-6088e681cf18" providerId="ADAL" clId="{E3CCC79A-64D2-43F5-AA20-75C364EB7320}" dt="2023-08-15T10:56:50.007" v="5805" actId="26606"/>
          <ac:grpSpMkLst>
            <pc:docMk/>
            <pc:sldMk cId="557699966" sldId="294"/>
            <ac:grpSpMk id="25" creationId="{FE5D3E1D-E29B-4EB1-B0BC-8E518A9D19D1}"/>
          </ac:grpSpMkLst>
        </pc:grpChg>
        <pc:grpChg chg="add del">
          <ac:chgData name="Samuel Mashil" userId="eafbcb8a-b425-426c-8e89-6088e681cf18" providerId="ADAL" clId="{E3CCC79A-64D2-43F5-AA20-75C364EB7320}" dt="2023-08-15T10:56:47.849" v="5803" actId="26606"/>
          <ac:grpSpMkLst>
            <pc:docMk/>
            <pc:sldMk cId="557699966" sldId="294"/>
            <ac:grpSpMk id="26" creationId="{2DFE3358-29EE-4087-8570-9666D88A16FC}"/>
          </ac:grpSpMkLst>
        </pc:grpChg>
        <pc:picChg chg="add del">
          <ac:chgData name="Samuel Mashil" userId="eafbcb8a-b425-426c-8e89-6088e681cf18" providerId="ADAL" clId="{E3CCC79A-64D2-43F5-AA20-75C364EB7320}" dt="2023-08-15T10:56:50.007" v="5805" actId="26606"/>
          <ac:picMkLst>
            <pc:docMk/>
            <pc:sldMk cId="557699966" sldId="294"/>
            <ac:picMk id="7" creationId="{5F928AAE-B4C5-69F9-9A2B-47426F284E87}"/>
          </ac:picMkLst>
        </pc:picChg>
        <pc:picChg chg="add del">
          <ac:chgData name="Samuel Mashil" userId="eafbcb8a-b425-426c-8e89-6088e681cf18" providerId="ADAL" clId="{E3CCC79A-64D2-43F5-AA20-75C364EB7320}" dt="2023-08-15T11:11:54.076" v="6686" actId="26606"/>
          <ac:picMkLst>
            <pc:docMk/>
            <pc:sldMk cId="557699966" sldId="294"/>
            <ac:picMk id="9" creationId="{91263628-16DB-C363-F059-303FFF167DDF}"/>
          </ac:picMkLst>
        </pc:picChg>
      </pc:sldChg>
      <pc:sldChg chg="addSp delSp modSp new mod setBg delDesignElem addCm modNotesTx">
        <pc:chgData name="Samuel Mashil" userId="eafbcb8a-b425-426c-8e89-6088e681cf18" providerId="ADAL" clId="{E3CCC79A-64D2-43F5-AA20-75C364EB7320}" dt="2023-08-16T18:20:13.192" v="9885"/>
        <pc:sldMkLst>
          <pc:docMk/>
          <pc:sldMk cId="748801436" sldId="295"/>
        </pc:sldMkLst>
        <pc:spChg chg="mod">
          <ac:chgData name="Samuel Mashil" userId="eafbcb8a-b425-426c-8e89-6088e681cf18" providerId="ADAL" clId="{E3CCC79A-64D2-43F5-AA20-75C364EB7320}" dt="2023-08-15T11:28:45.951" v="6760" actId="6549"/>
          <ac:spMkLst>
            <pc:docMk/>
            <pc:sldMk cId="748801436" sldId="295"/>
            <ac:spMk id="2" creationId="{C1129DE2-6E2C-AAA6-FDB2-188486961CC3}"/>
          </ac:spMkLst>
        </pc:spChg>
        <pc:spChg chg="del">
          <ac:chgData name="Samuel Mashil" userId="eafbcb8a-b425-426c-8e89-6088e681cf18" providerId="ADAL" clId="{E3CCC79A-64D2-43F5-AA20-75C364EB7320}" dt="2023-08-15T11:25:14.978" v="6706" actId="1957"/>
          <ac:spMkLst>
            <pc:docMk/>
            <pc:sldMk cId="748801436" sldId="295"/>
            <ac:spMk id="3" creationId="{09D36F3A-3272-EB60-950C-248E42A35A28}"/>
          </ac:spMkLst>
        </pc:spChg>
        <pc:spChg chg="add del">
          <ac:chgData name="Samuel Mashil" userId="eafbcb8a-b425-426c-8e89-6088e681cf18" providerId="ADAL" clId="{E3CCC79A-64D2-43F5-AA20-75C364EB7320}" dt="2023-08-15T11:27:57.514" v="6727" actId="26606"/>
          <ac:spMkLst>
            <pc:docMk/>
            <pc:sldMk cId="748801436" sldId="295"/>
            <ac:spMk id="8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5T11:27:50.892" v="6725" actId="26606"/>
          <ac:spMkLst>
            <pc:docMk/>
            <pc:sldMk cId="748801436" sldId="295"/>
            <ac:spMk id="11" creationId="{B807C163-87AF-4BC4-ADE2-4E5EAFEEE8CE}"/>
          </ac:spMkLst>
        </pc:spChg>
        <pc:spChg chg="add del">
          <ac:chgData name="Samuel Mashil" userId="eafbcb8a-b425-426c-8e89-6088e681cf18" providerId="ADAL" clId="{E3CCC79A-64D2-43F5-AA20-75C364EB7320}" dt="2023-08-15T11:27:50.892" v="6725" actId="26606"/>
          <ac:spMkLst>
            <pc:docMk/>
            <pc:sldMk cId="748801436" sldId="295"/>
            <ac:spMk id="25" creationId="{19C03209-5BD8-4B0B-847E-430FFF592586}"/>
          </ac:spMkLst>
        </pc:spChg>
        <pc:spChg chg="add del">
          <ac:chgData name="Samuel Mashil" userId="eafbcb8a-b425-426c-8e89-6088e681cf18" providerId="ADAL" clId="{E3CCC79A-64D2-43F5-AA20-75C364EB7320}" dt="2023-08-15T11:27:57.514" v="6727" actId="26606"/>
          <ac:spMkLst>
            <pc:docMk/>
            <pc:sldMk cId="748801436" sldId="295"/>
            <ac:spMk id="31" creationId="{71967F12-B0C4-4D31-8D63-89945DCD29D0}"/>
          </ac:spMkLst>
        </pc:spChg>
        <pc:spChg chg="add del">
          <ac:chgData name="Samuel Mashil" userId="eafbcb8a-b425-426c-8e89-6088e681cf18" providerId="ADAL" clId="{E3CCC79A-64D2-43F5-AA20-75C364EB7320}" dt="2023-08-15T11:27:58.460" v="6729" actId="26606"/>
          <ac:spMkLst>
            <pc:docMk/>
            <pc:sldMk cId="748801436" sldId="295"/>
            <ac:spMk id="33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5T11:27:58.460" v="6729" actId="26606"/>
          <ac:spMkLst>
            <pc:docMk/>
            <pc:sldMk cId="748801436" sldId="295"/>
            <ac:spMk id="35" creationId="{71967F12-B0C4-4D31-8D63-89945DCD29D0}"/>
          </ac:spMkLst>
        </pc:spChg>
        <pc:spChg chg="add del">
          <ac:chgData name="Samuel Mashil" userId="eafbcb8a-b425-426c-8e89-6088e681cf18" providerId="ADAL" clId="{E3CCC79A-64D2-43F5-AA20-75C364EB7320}" dt="2023-08-15T11:27:58.910" v="6731" actId="26606"/>
          <ac:spMkLst>
            <pc:docMk/>
            <pc:sldMk cId="748801436" sldId="295"/>
            <ac:spMk id="37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5T11:27:58.910" v="6731" actId="26606"/>
          <ac:spMkLst>
            <pc:docMk/>
            <pc:sldMk cId="748801436" sldId="295"/>
            <ac:spMk id="47" creationId="{71967F12-B0C4-4D31-8D63-89945DCD29D0}"/>
          </ac:spMkLst>
        </pc:spChg>
        <pc:spChg chg="add del">
          <ac:chgData name="Samuel Mashil" userId="eafbcb8a-b425-426c-8e89-6088e681cf18" providerId="ADAL" clId="{E3CCC79A-64D2-43F5-AA20-75C364EB7320}" dt="2023-08-15T11:28:02.654" v="6733" actId="26606"/>
          <ac:spMkLst>
            <pc:docMk/>
            <pc:sldMk cId="748801436" sldId="295"/>
            <ac:spMk id="49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5T11:28:02.654" v="6733" actId="26606"/>
          <ac:spMkLst>
            <pc:docMk/>
            <pc:sldMk cId="748801436" sldId="295"/>
            <ac:spMk id="59" creationId="{71967F12-B0C4-4D31-8D63-89945DCD29D0}"/>
          </ac:spMkLst>
        </pc:spChg>
        <pc:spChg chg="add del">
          <ac:chgData name="Samuel Mashil" userId="eafbcb8a-b425-426c-8e89-6088e681cf18" providerId="ADAL" clId="{E3CCC79A-64D2-43F5-AA20-75C364EB7320}" dt="2023-08-15T11:28:03.931" v="6735" actId="26606"/>
          <ac:spMkLst>
            <pc:docMk/>
            <pc:sldMk cId="748801436" sldId="295"/>
            <ac:spMk id="61" creationId="{612418FA-DACC-47F9-B701-44B7143C9DEF}"/>
          </ac:spMkLst>
        </pc:spChg>
        <pc:spChg chg="add del">
          <ac:chgData name="Samuel Mashil" userId="eafbcb8a-b425-426c-8e89-6088e681cf18" providerId="ADAL" clId="{E3CCC79A-64D2-43F5-AA20-75C364EB7320}" dt="2023-08-15T11:28:03.931" v="6735" actId="26606"/>
          <ac:spMkLst>
            <pc:docMk/>
            <pc:sldMk cId="748801436" sldId="295"/>
            <ac:spMk id="63" creationId="{9D8267F7-1115-4F9A-BEF5-BB6664BCF0DB}"/>
          </ac:spMkLst>
        </pc:spChg>
        <pc:spChg chg="add del">
          <ac:chgData name="Samuel Mashil" userId="eafbcb8a-b425-426c-8e89-6088e681cf18" providerId="ADAL" clId="{E3CCC79A-64D2-43F5-AA20-75C364EB7320}" dt="2023-08-15T11:28:04.287" v="6737" actId="26606"/>
          <ac:spMkLst>
            <pc:docMk/>
            <pc:sldMk cId="748801436" sldId="295"/>
            <ac:spMk id="65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5T11:28:04.287" v="6737" actId="26606"/>
          <ac:spMkLst>
            <pc:docMk/>
            <pc:sldMk cId="748801436" sldId="295"/>
            <ac:spMk id="75" creationId="{71967F12-B0C4-4D31-8D63-89945DCD29D0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748801436" sldId="295"/>
            <ac:spMk id="77" creationId="{A37F6730-8F76-4239-8CBA-B914B02A75AB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748801436" sldId="295"/>
            <ac:spMk id="79" creationId="{71967F12-B0C4-4D31-8D63-89945DCD29D0}"/>
          </ac:spMkLst>
        </pc:spChg>
        <pc:grpChg chg="add del">
          <ac:chgData name="Samuel Mashil" userId="eafbcb8a-b425-426c-8e89-6088e681cf18" providerId="ADAL" clId="{E3CCC79A-64D2-43F5-AA20-75C364EB7320}" dt="2023-08-15T11:27:57.514" v="6727" actId="26606"/>
          <ac:grpSpMkLst>
            <pc:docMk/>
            <pc:sldMk cId="748801436" sldId="295"/>
            <ac:grpSpMk id="9" creationId="{DE11E5CC-3C1F-4093-97B6-6433FBF9A9C4}"/>
          </ac:grpSpMkLst>
        </pc:grpChg>
        <pc:grpChg chg="add del">
          <ac:chgData name="Samuel Mashil" userId="eafbcb8a-b425-426c-8e89-6088e681cf18" providerId="ADAL" clId="{E3CCC79A-64D2-43F5-AA20-75C364EB7320}" dt="2023-08-15T11:27:50.892" v="6725" actId="26606"/>
          <ac:grpSpMkLst>
            <pc:docMk/>
            <pc:sldMk cId="748801436" sldId="295"/>
            <ac:grpSpMk id="13" creationId="{3F696E8E-5A50-4F12-9E0B-502F85061599}"/>
          </ac:grpSpMkLst>
        </pc:grpChg>
        <pc:grpChg chg="add del">
          <ac:chgData name="Samuel Mashil" userId="eafbcb8a-b425-426c-8e89-6088e681cf18" providerId="ADAL" clId="{E3CCC79A-64D2-43F5-AA20-75C364EB7320}" dt="2023-08-15T11:27:58.460" v="6729" actId="26606"/>
          <ac:grpSpMkLst>
            <pc:docMk/>
            <pc:sldMk cId="748801436" sldId="295"/>
            <ac:grpSpMk id="34" creationId="{DE11E5CC-3C1F-4093-97B6-6433FBF9A9C4}"/>
          </ac:grpSpMkLst>
        </pc:grpChg>
        <pc:grpChg chg="add del">
          <ac:chgData name="Samuel Mashil" userId="eafbcb8a-b425-426c-8e89-6088e681cf18" providerId="ADAL" clId="{E3CCC79A-64D2-43F5-AA20-75C364EB7320}" dt="2023-08-15T11:27:58.910" v="6731" actId="26606"/>
          <ac:grpSpMkLst>
            <pc:docMk/>
            <pc:sldMk cId="748801436" sldId="295"/>
            <ac:grpSpMk id="38" creationId="{DE11E5CC-3C1F-4093-97B6-6433FBF9A9C4}"/>
          </ac:grpSpMkLst>
        </pc:grpChg>
        <pc:grpChg chg="add del">
          <ac:chgData name="Samuel Mashil" userId="eafbcb8a-b425-426c-8e89-6088e681cf18" providerId="ADAL" clId="{E3CCC79A-64D2-43F5-AA20-75C364EB7320}" dt="2023-08-15T11:28:02.654" v="6733" actId="26606"/>
          <ac:grpSpMkLst>
            <pc:docMk/>
            <pc:sldMk cId="748801436" sldId="295"/>
            <ac:grpSpMk id="50" creationId="{DE11E5CC-3C1F-4093-97B6-6433FBF9A9C4}"/>
          </ac:grpSpMkLst>
        </pc:grpChg>
        <pc:grpChg chg="add del">
          <ac:chgData name="Samuel Mashil" userId="eafbcb8a-b425-426c-8e89-6088e681cf18" providerId="ADAL" clId="{E3CCC79A-64D2-43F5-AA20-75C364EB7320}" dt="2023-08-15T11:28:03.931" v="6735" actId="26606"/>
          <ac:grpSpMkLst>
            <pc:docMk/>
            <pc:sldMk cId="748801436" sldId="295"/>
            <ac:grpSpMk id="62" creationId="{7C6B683D-13FA-4605-8648-01FC9C82FEC8}"/>
          </ac:grpSpMkLst>
        </pc:grpChg>
        <pc:grpChg chg="add del">
          <ac:chgData name="Samuel Mashil" userId="eafbcb8a-b425-426c-8e89-6088e681cf18" providerId="ADAL" clId="{E3CCC79A-64D2-43F5-AA20-75C364EB7320}" dt="2023-08-15T11:28:04.287" v="6737" actId="26606"/>
          <ac:grpSpMkLst>
            <pc:docMk/>
            <pc:sldMk cId="748801436" sldId="295"/>
            <ac:grpSpMk id="66" creationId="{DE11E5CC-3C1F-4093-97B6-6433FBF9A9C4}"/>
          </ac:grpSpMkLst>
        </pc:gr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748801436" sldId="295"/>
            <ac:grpSpMk id="78" creationId="{DE11E5CC-3C1F-4093-97B6-6433FBF9A9C4}"/>
          </ac:grpSpMkLst>
        </pc:grpChg>
        <pc:graphicFrameChg chg="add mod">
          <ac:chgData name="Samuel Mashil" userId="eafbcb8a-b425-426c-8e89-6088e681cf18" providerId="ADAL" clId="{E3CCC79A-64D2-43F5-AA20-75C364EB7320}" dt="2023-08-16T12:52:17.271" v="8865" actId="404"/>
          <ac:graphicFrameMkLst>
            <pc:docMk/>
            <pc:sldMk cId="748801436" sldId="295"/>
            <ac:graphicFrameMk id="6" creationId="{72904C40-D82A-4F3B-58F2-0559A6C204B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4:12.882" v="8879"/>
              <pc2:cmMkLst xmlns:pc2="http://schemas.microsoft.com/office/powerpoint/2019/9/main/command">
                <pc:docMk/>
                <pc:sldMk cId="748801436" sldId="295"/>
                <pc2:cmMk id="{59E33A29-74F0-4F5C-9944-5C8CE67CC8E7}"/>
              </pc2:cmMkLst>
            </pc226:cmChg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4:22.408" v="8880"/>
              <pc2:cmMkLst xmlns:pc2="http://schemas.microsoft.com/office/powerpoint/2019/9/main/command">
                <pc:docMk/>
                <pc:sldMk cId="748801436" sldId="295"/>
                <pc2:cmMk id="{E7B6F6A0-B2FE-4572-A2A2-9BDA1817F0DC}"/>
              </pc2:cmMkLst>
            </pc226:cmChg>
          </p:ext>
        </pc:extLst>
      </pc:sldChg>
      <pc:sldChg chg="modSp new mod modNotesTx">
        <pc:chgData name="Samuel Mashil" userId="eafbcb8a-b425-426c-8e89-6088e681cf18" providerId="ADAL" clId="{E3CCC79A-64D2-43F5-AA20-75C364EB7320}" dt="2023-08-16T18:20:13.192" v="9885"/>
        <pc:sldMkLst>
          <pc:docMk/>
          <pc:sldMk cId="1147286882" sldId="296"/>
        </pc:sldMkLst>
        <pc:spChg chg="mod">
          <ac:chgData name="Samuel Mashil" userId="eafbcb8a-b425-426c-8e89-6088e681cf18" providerId="ADAL" clId="{E3CCC79A-64D2-43F5-AA20-75C364EB7320}" dt="2023-08-16T18:20:13.192" v="9885"/>
          <ac:spMkLst>
            <pc:docMk/>
            <pc:sldMk cId="1147286882" sldId="296"/>
            <ac:spMk id="2" creationId="{A81C0207-BB66-C180-154F-06C4689E621B}"/>
          </ac:spMkLst>
        </pc:spChg>
        <pc:spChg chg="mod">
          <ac:chgData name="Samuel Mashil" userId="eafbcb8a-b425-426c-8e89-6088e681cf18" providerId="ADAL" clId="{E3CCC79A-64D2-43F5-AA20-75C364EB7320}" dt="2023-08-16T18:20:13.192" v="9885"/>
          <ac:spMkLst>
            <pc:docMk/>
            <pc:sldMk cId="1147286882" sldId="296"/>
            <ac:spMk id="3" creationId="{B1C3ACCD-86CC-CFF4-D98C-48BA8FEA86FF}"/>
          </ac:spMkLst>
        </pc:spChg>
      </pc:sldChg>
      <pc:sldChg chg="modSp new mod modNotesTx">
        <pc:chgData name="Samuel Mashil" userId="eafbcb8a-b425-426c-8e89-6088e681cf18" providerId="ADAL" clId="{E3CCC79A-64D2-43F5-AA20-75C364EB7320}" dt="2023-08-15T13:52:39.853" v="7927" actId="20577"/>
        <pc:sldMkLst>
          <pc:docMk/>
          <pc:sldMk cId="4039668850" sldId="297"/>
        </pc:sldMkLst>
        <pc:spChg chg="mod">
          <ac:chgData name="Samuel Mashil" userId="eafbcb8a-b425-426c-8e89-6088e681cf18" providerId="ADAL" clId="{E3CCC79A-64D2-43F5-AA20-75C364EB7320}" dt="2023-08-15T13:51:27.504" v="7842" actId="1076"/>
          <ac:spMkLst>
            <pc:docMk/>
            <pc:sldMk cId="4039668850" sldId="297"/>
            <ac:spMk id="2" creationId="{F3E84AD3-D992-469E-844D-F48CFCD7CA4C}"/>
          </ac:spMkLst>
        </pc:spChg>
        <pc:spChg chg="mod">
          <ac:chgData name="Samuel Mashil" userId="eafbcb8a-b425-426c-8e89-6088e681cf18" providerId="ADAL" clId="{E3CCC79A-64D2-43F5-AA20-75C364EB7320}" dt="2023-08-15T13:51:27.504" v="7842" actId="1076"/>
          <ac:spMkLst>
            <pc:docMk/>
            <pc:sldMk cId="4039668850" sldId="297"/>
            <ac:spMk id="3" creationId="{96E7620D-CBB1-C233-1781-163E0AE5DE1D}"/>
          </ac:spMkLst>
        </pc:spChg>
      </pc:sldChg>
      <pc:sldChg chg="addSp delSp modSp new mod modNotesTx">
        <pc:chgData name="Samuel Mashil" userId="eafbcb8a-b425-426c-8e89-6088e681cf18" providerId="ADAL" clId="{E3CCC79A-64D2-43F5-AA20-75C364EB7320}" dt="2023-08-16T18:46:08.401" v="10110" actId="20577"/>
        <pc:sldMkLst>
          <pc:docMk/>
          <pc:sldMk cId="2629018774" sldId="298"/>
        </pc:sldMkLst>
        <pc:spChg chg="mod">
          <ac:chgData name="Samuel Mashil" userId="eafbcb8a-b425-426c-8e89-6088e681cf18" providerId="ADAL" clId="{E3CCC79A-64D2-43F5-AA20-75C364EB7320}" dt="2023-08-16T12:23:37.216" v="8856" actId="1076"/>
          <ac:spMkLst>
            <pc:docMk/>
            <pc:sldMk cId="2629018774" sldId="298"/>
            <ac:spMk id="2" creationId="{5D365869-86DB-AB32-8D2C-0782186DF677}"/>
          </ac:spMkLst>
        </pc:spChg>
        <pc:spChg chg="mod">
          <ac:chgData name="Samuel Mashil" userId="eafbcb8a-b425-426c-8e89-6088e681cf18" providerId="ADAL" clId="{E3CCC79A-64D2-43F5-AA20-75C364EB7320}" dt="2023-08-16T12:23:37.216" v="8856" actId="1076"/>
          <ac:spMkLst>
            <pc:docMk/>
            <pc:sldMk cId="2629018774" sldId="298"/>
            <ac:spMk id="3" creationId="{79EA2B1E-15DD-22EB-EAC2-B959FB28AD29}"/>
          </ac:spMkLst>
        </pc:spChg>
        <pc:graphicFrameChg chg="add mod modGraphic">
          <ac:chgData name="Samuel Mashil" userId="eafbcb8a-b425-426c-8e89-6088e681cf18" providerId="ADAL" clId="{E3CCC79A-64D2-43F5-AA20-75C364EB7320}" dt="2023-08-16T18:45:20.004" v="10062" actId="113"/>
          <ac:graphicFrameMkLst>
            <pc:docMk/>
            <pc:sldMk cId="2629018774" sldId="298"/>
            <ac:graphicFrameMk id="4" creationId="{70A4AC93-4028-364B-CAEA-63A8C5B9A74C}"/>
          </ac:graphicFrameMkLst>
        </pc:graphicFrameChg>
        <pc:graphicFrameChg chg="add del mod modGraphic">
          <ac:chgData name="Samuel Mashil" userId="eafbcb8a-b425-426c-8e89-6088e681cf18" providerId="ADAL" clId="{E3CCC79A-64D2-43F5-AA20-75C364EB7320}" dt="2023-08-16T12:20:11.999" v="8786" actId="478"/>
          <ac:graphicFrameMkLst>
            <pc:docMk/>
            <pc:sldMk cId="2629018774" sldId="298"/>
            <ac:graphicFrameMk id="5" creationId="{ABD8506D-A14F-B007-384D-14AC195FB729}"/>
          </ac:graphicFrameMkLst>
        </pc:graphicFrameChg>
        <pc:graphicFrameChg chg="add mod modGraphic">
          <ac:chgData name="Samuel Mashil" userId="eafbcb8a-b425-426c-8e89-6088e681cf18" providerId="ADAL" clId="{E3CCC79A-64D2-43F5-AA20-75C364EB7320}" dt="2023-08-16T18:45:22.376" v="10065" actId="113"/>
          <ac:graphicFrameMkLst>
            <pc:docMk/>
            <pc:sldMk cId="2629018774" sldId="298"/>
            <ac:graphicFrameMk id="6" creationId="{374F12F0-0CFE-8E33-3F74-7FBFE1935517}"/>
          </ac:graphicFrameMkLst>
        </pc:graphicFrameChg>
      </pc:sldChg>
      <pc:sldChg chg="addSp delSp modSp new del mod">
        <pc:chgData name="Samuel Mashil" userId="eafbcb8a-b425-426c-8e89-6088e681cf18" providerId="ADAL" clId="{E3CCC79A-64D2-43F5-AA20-75C364EB7320}" dt="2023-08-16T09:40:39.340" v="8624" actId="2696"/>
        <pc:sldMkLst>
          <pc:docMk/>
          <pc:sldMk cId="291758609" sldId="299"/>
        </pc:sldMkLst>
        <pc:spChg chg="mod">
          <ac:chgData name="Samuel Mashil" userId="eafbcb8a-b425-426c-8e89-6088e681cf18" providerId="ADAL" clId="{E3CCC79A-64D2-43F5-AA20-75C364EB7320}" dt="2023-08-15T15:38:57.635" v="8038" actId="20577"/>
          <ac:spMkLst>
            <pc:docMk/>
            <pc:sldMk cId="291758609" sldId="299"/>
            <ac:spMk id="2" creationId="{CEA2504D-C9CA-3CC3-06D1-0131D7DB4E92}"/>
          </ac:spMkLst>
        </pc:spChg>
        <pc:spChg chg="del">
          <ac:chgData name="Samuel Mashil" userId="eafbcb8a-b425-426c-8e89-6088e681cf18" providerId="ADAL" clId="{E3CCC79A-64D2-43F5-AA20-75C364EB7320}" dt="2023-08-15T15:39:14.355" v="8039" actId="3680"/>
          <ac:spMkLst>
            <pc:docMk/>
            <pc:sldMk cId="291758609" sldId="299"/>
            <ac:spMk id="3" creationId="{6ED9D568-098D-39FC-B924-F436F061F22D}"/>
          </ac:spMkLst>
        </pc:spChg>
        <pc:graphicFrameChg chg="add mod ord modGraphic">
          <ac:chgData name="Samuel Mashil" userId="eafbcb8a-b425-426c-8e89-6088e681cf18" providerId="ADAL" clId="{E3CCC79A-64D2-43F5-AA20-75C364EB7320}" dt="2023-08-15T15:45:33.547" v="8137" actId="20577"/>
          <ac:graphicFrameMkLst>
            <pc:docMk/>
            <pc:sldMk cId="291758609" sldId="299"/>
            <ac:graphicFrameMk id="4" creationId="{81A4E73D-75FA-2430-9C4B-1E58E9130578}"/>
          </ac:graphicFrameMkLst>
        </pc:graphicFrameChg>
        <pc:graphicFrameChg chg="add mod modGraphic">
          <ac:chgData name="Samuel Mashil" userId="eafbcb8a-b425-426c-8e89-6088e681cf18" providerId="ADAL" clId="{E3CCC79A-64D2-43F5-AA20-75C364EB7320}" dt="2023-08-15T15:48:13.747" v="8208" actId="20577"/>
          <ac:graphicFrameMkLst>
            <pc:docMk/>
            <pc:sldMk cId="291758609" sldId="299"/>
            <ac:graphicFrameMk id="5" creationId="{26089D9D-9928-7FE0-F69E-7A77AB863A64}"/>
          </ac:graphicFrameMkLst>
        </pc:graphicFrameChg>
      </pc:sldChg>
      <pc:sldChg chg="modSp add del mod">
        <pc:chgData name="Samuel Mashil" userId="eafbcb8a-b425-426c-8e89-6088e681cf18" providerId="ADAL" clId="{E3CCC79A-64D2-43F5-AA20-75C364EB7320}" dt="2023-08-15T16:16:56.739" v="8211" actId="47"/>
        <pc:sldMkLst>
          <pc:docMk/>
          <pc:sldMk cId="1939612137" sldId="300"/>
        </pc:sldMkLst>
        <pc:graphicFrameChg chg="mod">
          <ac:chgData name="Samuel Mashil" userId="eafbcb8a-b425-426c-8e89-6088e681cf18" providerId="ADAL" clId="{E3CCC79A-64D2-43F5-AA20-75C364EB7320}" dt="2023-08-15T16:16:54.972" v="8210" actId="1076"/>
          <ac:graphicFrameMkLst>
            <pc:docMk/>
            <pc:sldMk cId="1939612137" sldId="300"/>
            <ac:graphicFrameMk id="5" creationId="{26089D9D-9928-7FE0-F69E-7A77AB863A64}"/>
          </ac:graphicFrameMkLst>
        </pc:graphicFrameChg>
      </pc:sldChg>
      <pc:sldChg chg="addSp delSp modSp new mod setBg addCm modCm modNotesTx">
        <pc:chgData name="Samuel Mashil" userId="eafbcb8a-b425-426c-8e89-6088e681cf18" providerId="ADAL" clId="{E3CCC79A-64D2-43F5-AA20-75C364EB7320}" dt="2023-08-16T18:57:35.504" v="10285" actId="478"/>
        <pc:sldMkLst>
          <pc:docMk/>
          <pc:sldMk cId="2456290847" sldId="300"/>
        </pc:sldMkLst>
        <pc:spChg chg="mod">
          <ac:chgData name="Samuel Mashil" userId="eafbcb8a-b425-426c-8e89-6088e681cf18" providerId="ADAL" clId="{E3CCC79A-64D2-43F5-AA20-75C364EB7320}" dt="2023-08-16T11:42:21.620" v="8650" actId="26606"/>
          <ac:spMkLst>
            <pc:docMk/>
            <pc:sldMk cId="2456290847" sldId="300"/>
            <ac:spMk id="2" creationId="{4135ABDA-CC04-1B12-CB52-18DAE961EC0E}"/>
          </ac:spMkLst>
        </pc:spChg>
        <pc:spChg chg="mod">
          <ac:chgData name="Samuel Mashil" userId="eafbcb8a-b425-426c-8e89-6088e681cf18" providerId="ADAL" clId="{E3CCC79A-64D2-43F5-AA20-75C364EB7320}" dt="2023-08-16T18:54:52.164" v="10147" actId="20577"/>
          <ac:spMkLst>
            <pc:docMk/>
            <pc:sldMk cId="2456290847" sldId="300"/>
            <ac:spMk id="3" creationId="{D1AD0C34-2E61-D6C4-F8F2-6DF06ADADF29}"/>
          </ac:spMkLst>
        </pc:spChg>
        <pc:spChg chg="add del">
          <ac:chgData name="Samuel Mashil" userId="eafbcb8a-b425-426c-8e89-6088e681cf18" providerId="ADAL" clId="{E3CCC79A-64D2-43F5-AA20-75C364EB7320}" dt="2023-08-16T11:42:21.620" v="8650" actId="26606"/>
          <ac:spMkLst>
            <pc:docMk/>
            <pc:sldMk cId="2456290847" sldId="300"/>
            <ac:spMk id="7" creationId="{97F832D9-9E09-40D4-AD67-47851A25D0B4}"/>
          </ac:spMkLst>
        </pc:spChg>
        <pc:spChg chg="add del">
          <ac:chgData name="Samuel Mashil" userId="eafbcb8a-b425-426c-8e89-6088e681cf18" providerId="ADAL" clId="{E3CCC79A-64D2-43F5-AA20-75C364EB7320}" dt="2023-08-16T11:42:18.247" v="8648" actId="26606"/>
          <ac:spMkLst>
            <pc:docMk/>
            <pc:sldMk cId="2456290847" sldId="300"/>
            <ac:spMk id="11" creationId="{612418FA-DACC-47F9-B701-44B7143C9DEF}"/>
          </ac:spMkLst>
        </pc:spChg>
        <pc:spChg chg="add del">
          <ac:chgData name="Samuel Mashil" userId="eafbcb8a-b425-426c-8e89-6088e681cf18" providerId="ADAL" clId="{E3CCC79A-64D2-43F5-AA20-75C364EB7320}" dt="2023-08-16T11:42:18.247" v="8648" actId="26606"/>
          <ac:spMkLst>
            <pc:docMk/>
            <pc:sldMk cId="2456290847" sldId="300"/>
            <ac:spMk id="25" creationId="{9D8267F7-1115-4F9A-BEF5-BB6664BCF0DB}"/>
          </ac:spMkLst>
        </pc:spChg>
        <pc:grpChg chg="add del">
          <ac:chgData name="Samuel Mashil" userId="eafbcb8a-b425-426c-8e89-6088e681cf18" providerId="ADAL" clId="{E3CCC79A-64D2-43F5-AA20-75C364EB7320}" dt="2023-08-16T11:42:18.247" v="8648" actId="26606"/>
          <ac:grpSpMkLst>
            <pc:docMk/>
            <pc:sldMk cId="2456290847" sldId="300"/>
            <ac:grpSpMk id="13" creationId="{7C6B683D-13FA-4605-8648-01FC9C82FEC8}"/>
          </ac:grpSpMkLst>
        </pc:grpChg>
        <pc:graphicFrameChg chg="add mod modGraphic">
          <ac:chgData name="Samuel Mashil" userId="eafbcb8a-b425-426c-8e89-6088e681cf18" providerId="ADAL" clId="{E3CCC79A-64D2-43F5-AA20-75C364EB7320}" dt="2023-08-16T18:57:18.979" v="10270" actId="1076"/>
          <ac:graphicFrameMkLst>
            <pc:docMk/>
            <pc:sldMk cId="2456290847" sldId="300"/>
            <ac:graphicFrameMk id="4" creationId="{2B815956-7129-AEBF-ED50-C17E929B93E5}"/>
          </ac:graphicFrameMkLst>
        </pc:graphicFrameChg>
        <pc:graphicFrameChg chg="add del mod modGraphic">
          <ac:chgData name="Samuel Mashil" userId="eafbcb8a-b425-426c-8e89-6088e681cf18" providerId="ADAL" clId="{E3CCC79A-64D2-43F5-AA20-75C364EB7320}" dt="2023-08-16T18:57:35.504" v="10285" actId="478"/>
          <ac:graphicFrameMkLst>
            <pc:docMk/>
            <pc:sldMk cId="2456290847" sldId="300"/>
            <ac:graphicFrameMk id="5" creationId="{9A72BA8E-A567-5D56-A635-94371C5F0502}"/>
          </ac:graphicFrameMkLst>
        </pc:graphicFrameChg>
        <pc:graphicFrameChg chg="add del">
          <ac:chgData name="Samuel Mashil" userId="eafbcb8a-b425-426c-8e89-6088e681cf18" providerId="ADAL" clId="{E3CCC79A-64D2-43F5-AA20-75C364EB7320}" dt="2023-08-16T12:22:31.914" v="8828"/>
          <ac:graphicFrameMkLst>
            <pc:docMk/>
            <pc:sldMk cId="2456290847" sldId="300"/>
            <ac:graphicFrameMk id="6" creationId="{599B221B-EBAB-C527-2A10-6513D6117BE4}"/>
          </ac:graphicFrameMkLst>
        </pc:graphicFrameChg>
        <pc:graphicFrameChg chg="add mod modGraphic">
          <ac:chgData name="Samuel Mashil" userId="eafbcb8a-b425-426c-8e89-6088e681cf18" providerId="ADAL" clId="{E3CCC79A-64D2-43F5-AA20-75C364EB7320}" dt="2023-08-16T18:57:33.634" v="10284" actId="20577"/>
          <ac:graphicFrameMkLst>
            <pc:docMk/>
            <pc:sldMk cId="2456290847" sldId="300"/>
            <ac:graphicFrameMk id="6" creationId="{F1548EB6-E10A-D422-B31B-19847C125D8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5:16.451" v="8882"/>
              <pc2:cmMkLst xmlns:pc2="http://schemas.microsoft.com/office/powerpoint/2019/9/main/command">
                <pc:docMk/>
                <pc:sldMk cId="2456290847" sldId="300"/>
                <pc2:cmMk id="{B764D151-00A4-49C9-A291-45A74D6BF88F}"/>
              </pc2:cmMkLst>
            </pc226:cmChg>
            <pc226:cmChg xmlns:pc226="http://schemas.microsoft.com/office/powerpoint/2022/06/main/command" chg="add mod">
              <pc226:chgData name="Samuel Mashil" userId="eafbcb8a-b425-426c-8e89-6088e681cf18" providerId="ADAL" clId="{E3CCC79A-64D2-43F5-AA20-75C364EB7320}" dt="2023-08-16T18:54:52.164" v="10147" actId="20577"/>
              <pc2:cmMkLst xmlns:pc2="http://schemas.microsoft.com/office/powerpoint/2019/9/main/command">
                <pc:docMk/>
                <pc:sldMk cId="2456290847" sldId="300"/>
                <pc2:cmMk id="{B39EFB72-EE2B-4F4A-9F9F-4D77482D89FC}"/>
              </pc2:cmMkLst>
            </pc226:cmChg>
          </p:ext>
        </pc:extLst>
      </pc:sldChg>
      <pc:sldChg chg="modSp new mod addCm modNotesTx">
        <pc:chgData name="Samuel Mashil" userId="eafbcb8a-b425-426c-8e89-6088e681cf18" providerId="ADAL" clId="{E3CCC79A-64D2-43F5-AA20-75C364EB7320}" dt="2023-08-16T18:20:13.192" v="9885"/>
        <pc:sldMkLst>
          <pc:docMk/>
          <pc:sldMk cId="2643934718" sldId="301"/>
        </pc:sldMkLst>
        <pc:spChg chg="mod">
          <ac:chgData name="Samuel Mashil" userId="eafbcb8a-b425-426c-8e89-6088e681cf18" providerId="ADAL" clId="{E3CCC79A-64D2-43F5-AA20-75C364EB7320}" dt="2023-08-16T18:20:13.192" v="9885"/>
          <ac:spMkLst>
            <pc:docMk/>
            <pc:sldMk cId="2643934718" sldId="301"/>
            <ac:spMk id="2" creationId="{8EFA45B4-A9C5-65C4-BCE2-8720ED35748F}"/>
          </ac:spMkLst>
        </pc:spChg>
        <pc:spChg chg="mod">
          <ac:chgData name="Samuel Mashil" userId="eafbcb8a-b425-426c-8e89-6088e681cf18" providerId="ADAL" clId="{E3CCC79A-64D2-43F5-AA20-75C364EB7320}" dt="2023-08-16T18:20:13.192" v="9885"/>
          <ac:spMkLst>
            <pc:docMk/>
            <pc:sldMk cId="2643934718" sldId="301"/>
            <ac:spMk id="3" creationId="{71A66979-8992-AB08-A126-775CE183AFF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16:05:26.225" v="8883"/>
              <pc2:cmMkLst xmlns:pc2="http://schemas.microsoft.com/office/powerpoint/2019/9/main/command">
                <pc:docMk/>
                <pc:sldMk cId="2643934718" sldId="301"/>
                <pc2:cmMk id="{69044D62-788C-4E79-9CF7-83BAAFE3FAF4}"/>
              </pc2:cmMkLst>
            </pc226:cmChg>
            <pc226:cmChg xmlns:pc226="http://schemas.microsoft.com/office/powerpoint/2022/06/main/command" chg="add">
              <pc226:chgData name="Samuel Mashil" userId="eafbcb8a-b425-426c-8e89-6088e681cf18" providerId="ADAL" clId="{E3CCC79A-64D2-43F5-AA20-75C364EB7320}" dt="2023-08-16T09:43:02.978" v="8625"/>
              <pc2:cmMkLst xmlns:pc2="http://schemas.microsoft.com/office/powerpoint/2019/9/main/command">
                <pc:docMk/>
                <pc:sldMk cId="2643934718" sldId="301"/>
                <pc2:cmMk id="{72E2EAD6-8FD6-44E3-99FE-286D972A0B6C}"/>
              </pc2:cmMkLst>
            </pc226:cmChg>
          </p:ext>
        </pc:extLst>
      </pc:sldChg>
      <pc:sldChg chg="addSp delSp modSp new mod modTransition setBg delDesignElem">
        <pc:chgData name="Samuel Mashil" userId="eafbcb8a-b425-426c-8e89-6088e681cf18" providerId="ADAL" clId="{E3CCC79A-64D2-43F5-AA20-75C364EB7320}" dt="2023-08-16T18:20:13.192" v="9885"/>
        <pc:sldMkLst>
          <pc:docMk/>
          <pc:sldMk cId="1287480543" sldId="302"/>
        </pc:sldMkLst>
        <pc:spChg chg="mod">
          <ac:chgData name="Samuel Mashil" userId="eafbcb8a-b425-426c-8e89-6088e681cf18" providerId="ADAL" clId="{E3CCC79A-64D2-43F5-AA20-75C364EB7320}" dt="2023-08-16T16:41:43.211" v="9403" actId="14100"/>
          <ac:spMkLst>
            <pc:docMk/>
            <pc:sldMk cId="1287480543" sldId="302"/>
            <ac:spMk id="2" creationId="{B7F55C1E-1EA7-0228-E8A5-A379EA0802F2}"/>
          </ac:spMkLst>
        </pc:spChg>
        <pc:spChg chg="add del mod">
          <ac:chgData name="Samuel Mashil" userId="eafbcb8a-b425-426c-8e89-6088e681cf18" providerId="ADAL" clId="{E3CCC79A-64D2-43F5-AA20-75C364EB7320}" dt="2023-08-16T16:34:38.397" v="9306" actId="478"/>
          <ac:spMkLst>
            <pc:docMk/>
            <pc:sldMk cId="1287480543" sldId="302"/>
            <ac:spMk id="3" creationId="{494CCE2E-2630-EB5C-DEB3-1A740E6140E3}"/>
          </ac:spMkLst>
        </pc:spChg>
        <pc:spChg chg="add del">
          <ac:chgData name="Samuel Mashil" userId="eafbcb8a-b425-426c-8e89-6088e681cf18" providerId="ADAL" clId="{E3CCC79A-64D2-43F5-AA20-75C364EB7320}" dt="2023-08-16T16:33:30.170" v="9225" actId="26606"/>
          <ac:spMkLst>
            <pc:docMk/>
            <pc:sldMk cId="1287480543" sldId="302"/>
            <ac:spMk id="6" creationId="{B807C163-87AF-4BC4-ADE2-4E5EAFEEE8CE}"/>
          </ac:spMkLst>
        </pc:spChg>
        <pc:spChg chg="add del">
          <ac:chgData name="Samuel Mashil" userId="eafbcb8a-b425-426c-8e89-6088e681cf18" providerId="ADAL" clId="{E3CCC79A-64D2-43F5-AA20-75C364EB7320}" dt="2023-08-16T16:34:01.580" v="9240" actId="26606"/>
          <ac:spMkLst>
            <pc:docMk/>
            <pc:sldMk cId="1287480543" sldId="302"/>
            <ac:spMk id="8" creationId="{81C8C0F4-5C44-4C3F-B321-5CB3E2BABC2C}"/>
          </ac:spMkLst>
        </pc:spChg>
        <pc:spChg chg="add del">
          <ac:chgData name="Samuel Mashil" userId="eafbcb8a-b425-426c-8e89-6088e681cf18" providerId="ADAL" clId="{E3CCC79A-64D2-43F5-AA20-75C364EB7320}" dt="2023-08-16T16:33:13.902" v="9181" actId="26606"/>
          <ac:spMkLst>
            <pc:docMk/>
            <pc:sldMk cId="1287480543" sldId="302"/>
            <ac:spMk id="9" creationId="{81C8C0F4-5C44-4C3F-B321-5CB3E2BABC2C}"/>
          </ac:spMkLst>
        </pc:spChg>
        <pc:spChg chg="add del">
          <ac:chgData name="Samuel Mashil" userId="eafbcb8a-b425-426c-8e89-6088e681cf18" providerId="ADAL" clId="{E3CCC79A-64D2-43F5-AA20-75C364EB7320}" dt="2023-08-16T16:34:11.118" v="9244" actId="26606"/>
          <ac:spMkLst>
            <pc:docMk/>
            <pc:sldMk cId="1287480543" sldId="302"/>
            <ac:spMk id="13" creationId="{81C8C0F4-5C44-4C3F-B321-5CB3E2BABC2C}"/>
          </ac:spMkLst>
        </pc:spChg>
        <pc:spChg chg="add del">
          <ac:chgData name="Samuel Mashil" userId="eafbcb8a-b425-426c-8e89-6088e681cf18" providerId="ADAL" clId="{E3CCC79A-64D2-43F5-AA20-75C364EB7320}" dt="2023-08-16T16:34:04.662" v="9242" actId="26606"/>
          <ac:spMkLst>
            <pc:docMk/>
            <pc:sldMk cId="1287480543" sldId="302"/>
            <ac:spMk id="15" creationId="{81C8C0F4-5C44-4C3F-B321-5CB3E2BABC2C}"/>
          </ac:spMkLst>
        </pc:spChg>
        <pc:spChg chg="add del">
          <ac:chgData name="Samuel Mashil" userId="eafbcb8a-b425-426c-8e89-6088e681cf18" providerId="ADAL" clId="{E3CCC79A-64D2-43F5-AA20-75C364EB7320}" dt="2023-08-16T16:41:14.924" v="9394" actId="26606"/>
          <ac:spMkLst>
            <pc:docMk/>
            <pc:sldMk cId="1287480543" sldId="302"/>
            <ac:spMk id="16" creationId="{81C8C0F4-5C44-4C3F-B321-5CB3E2BABC2C}"/>
          </ac:spMkLst>
        </pc:spChg>
        <pc:spChg chg="add del">
          <ac:chgData name="Samuel Mashil" userId="eafbcb8a-b425-426c-8e89-6088e681cf18" providerId="ADAL" clId="{E3CCC79A-64D2-43F5-AA20-75C364EB7320}" dt="2023-08-16T16:40:45.699" v="9389" actId="26606"/>
          <ac:spMkLst>
            <pc:docMk/>
            <pc:sldMk cId="1287480543" sldId="302"/>
            <ac:spMk id="19" creationId="{B807C163-87AF-4BC4-ADE2-4E5EAFEEE8CE}"/>
          </ac:spMkLst>
        </pc:spChg>
        <pc:spChg chg="add del">
          <ac:chgData name="Samuel Mashil" userId="eafbcb8a-b425-426c-8e89-6088e681cf18" providerId="ADAL" clId="{E3CCC79A-64D2-43F5-AA20-75C364EB7320}" dt="2023-08-16T16:41:04.438" v="9393" actId="26606"/>
          <ac:spMkLst>
            <pc:docMk/>
            <pc:sldMk cId="1287480543" sldId="302"/>
            <ac:spMk id="20" creationId="{C5EFAD76-6928-46F5-8800-C1AF27C59B42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1287480543" sldId="302"/>
            <ac:spMk id="21" creationId="{B807C163-87AF-4BC4-ADE2-4E5EAFEEE8CE}"/>
          </ac:spMkLst>
        </pc:spChg>
        <pc:spChg chg="add del">
          <ac:chgData name="Samuel Mashil" userId="eafbcb8a-b425-426c-8e89-6088e681cf18" providerId="ADAL" clId="{E3CCC79A-64D2-43F5-AA20-75C364EB7320}" dt="2023-08-16T16:40:32.247" v="9382" actId="26606"/>
          <ac:spMkLst>
            <pc:docMk/>
            <pc:sldMk cId="1287480543" sldId="302"/>
            <ac:spMk id="22" creationId="{97F832D9-9E09-40D4-AD67-47851A25D0B4}"/>
          </ac:spMkLst>
        </pc:spChg>
        <pc:spChg chg="add del">
          <ac:chgData name="Samuel Mashil" userId="eafbcb8a-b425-426c-8e89-6088e681cf18" providerId="ADAL" clId="{E3CCC79A-64D2-43F5-AA20-75C364EB7320}" dt="2023-08-16T16:33:30.170" v="9225" actId="26606"/>
          <ac:spMkLst>
            <pc:docMk/>
            <pc:sldMk cId="1287480543" sldId="302"/>
            <ac:spMk id="23" creationId="{19C03209-5BD8-4B0B-847E-430FFF592586}"/>
          </ac:spMkLst>
        </pc:spChg>
        <pc:spChg chg="add mod">
          <ac:chgData name="Samuel Mashil" userId="eafbcb8a-b425-426c-8e89-6088e681cf18" providerId="ADAL" clId="{E3CCC79A-64D2-43F5-AA20-75C364EB7320}" dt="2023-08-16T16:40:41.957" v="9385"/>
          <ac:spMkLst>
            <pc:docMk/>
            <pc:sldMk cId="1287480543" sldId="302"/>
            <ac:spMk id="35" creationId="{A8C94319-DB6D-B4DF-337D-A861BE2915D0}"/>
          </ac:spMkLst>
        </pc:spChg>
        <pc:spChg chg="add del">
          <ac:chgData name="Samuel Mashil" userId="eafbcb8a-b425-426c-8e89-6088e681cf18" providerId="ADAL" clId="{E3CCC79A-64D2-43F5-AA20-75C364EB7320}" dt="2023-08-16T16:40:45.699" v="9389" actId="26606"/>
          <ac:spMkLst>
            <pc:docMk/>
            <pc:sldMk cId="1287480543" sldId="302"/>
            <ac:spMk id="36" creationId="{19C03209-5BD8-4B0B-847E-430FFF592586}"/>
          </ac:spMkLst>
        </pc:spChg>
        <pc:spChg chg="add mod">
          <ac:chgData name="Samuel Mashil" userId="eafbcb8a-b425-426c-8e89-6088e681cf18" providerId="ADAL" clId="{E3CCC79A-64D2-43F5-AA20-75C364EB7320}" dt="2023-08-16T16:40:41.957" v="9385"/>
          <ac:spMkLst>
            <pc:docMk/>
            <pc:sldMk cId="1287480543" sldId="302"/>
            <ac:spMk id="37" creationId="{EF0959DF-315E-FF03-AA37-EBFF56E57F58}"/>
          </ac:spMkLst>
        </pc:spChg>
        <pc:spChg chg="add mod">
          <ac:chgData name="Samuel Mashil" userId="eafbcb8a-b425-426c-8e89-6088e681cf18" providerId="ADAL" clId="{E3CCC79A-64D2-43F5-AA20-75C364EB7320}" dt="2023-08-16T16:40:45.069" v="9388"/>
          <ac:spMkLst>
            <pc:docMk/>
            <pc:sldMk cId="1287480543" sldId="302"/>
            <ac:spMk id="39" creationId="{6F90D836-2764-B4D5-1FE8-D0BADEB15E3A}"/>
          </ac:spMkLst>
        </pc:spChg>
        <pc:spChg chg="add mod">
          <ac:chgData name="Samuel Mashil" userId="eafbcb8a-b425-426c-8e89-6088e681cf18" providerId="ADAL" clId="{E3CCC79A-64D2-43F5-AA20-75C364EB7320}" dt="2023-08-16T16:40:45.069" v="9388"/>
          <ac:spMkLst>
            <pc:docMk/>
            <pc:sldMk cId="1287480543" sldId="302"/>
            <ac:spMk id="40" creationId="{42E644BF-F23B-6AAF-187F-3956668ACBEC}"/>
          </ac:spMkLst>
        </pc:spChg>
        <pc:spChg chg="add del">
          <ac:chgData name="Samuel Mashil" userId="eafbcb8a-b425-426c-8e89-6088e681cf18" providerId="ADAL" clId="{E3CCC79A-64D2-43F5-AA20-75C364EB7320}" dt="2023-08-16T18:20:13.192" v="9885"/>
          <ac:spMkLst>
            <pc:docMk/>
            <pc:sldMk cId="1287480543" sldId="302"/>
            <ac:spMk id="43" creationId="{19C03209-5BD8-4B0B-847E-430FFF592586}"/>
          </ac:spMkLst>
        </pc:spChg>
        <pc:spChg chg="add del mod">
          <ac:chgData name="Samuel Mashil" userId="eafbcb8a-b425-426c-8e89-6088e681cf18" providerId="ADAL" clId="{E3CCC79A-64D2-43F5-AA20-75C364EB7320}" dt="2023-08-16T16:41:34.166" v="9399" actId="478"/>
          <ac:spMkLst>
            <pc:docMk/>
            <pc:sldMk cId="1287480543" sldId="302"/>
            <ac:spMk id="46" creationId="{78E3CEEB-19F0-DCB2-3520-380526BA4461}"/>
          </ac:spMkLst>
        </pc:spChg>
        <pc:grpChg chg="add mod">
          <ac:chgData name="Samuel Mashil" userId="eafbcb8a-b425-426c-8e89-6088e681cf18" providerId="ADAL" clId="{E3CCC79A-64D2-43F5-AA20-75C364EB7320}" dt="2023-08-16T16:40:41.957" v="9385"/>
          <ac:grpSpMkLst>
            <pc:docMk/>
            <pc:sldMk cId="1287480543" sldId="302"/>
            <ac:grpSpMk id="4" creationId="{1CCC0103-22EA-00CF-D5BD-01D13BF72AD9}"/>
          </ac:grpSpMkLst>
        </pc:grpChg>
        <pc:grpChg chg="add del">
          <ac:chgData name="Samuel Mashil" userId="eafbcb8a-b425-426c-8e89-6088e681cf18" providerId="ADAL" clId="{E3CCC79A-64D2-43F5-AA20-75C364EB7320}" dt="2023-08-16T16:33:30.170" v="9225" actId="26606"/>
          <ac:grpSpMkLst>
            <pc:docMk/>
            <pc:sldMk cId="1287480543" sldId="302"/>
            <ac:grpSpMk id="11" creationId="{3F696E8E-5A50-4F12-9E0B-502F85061599}"/>
          </ac:grpSpMkLst>
        </pc:grpChg>
        <pc:grpChg chg="add del">
          <ac:chgData name="Samuel Mashil" userId="eafbcb8a-b425-426c-8e89-6088e681cf18" providerId="ADAL" clId="{E3CCC79A-64D2-43F5-AA20-75C364EB7320}" dt="2023-08-16T16:40:45.699" v="9389" actId="26606"/>
          <ac:grpSpMkLst>
            <pc:docMk/>
            <pc:sldMk cId="1287480543" sldId="302"/>
            <ac:grpSpMk id="24" creationId="{3F696E8E-5A50-4F12-9E0B-502F85061599}"/>
          </ac:grpSpMkLst>
        </pc:grpChg>
        <pc:grpChg chg="add mod">
          <ac:chgData name="Samuel Mashil" userId="eafbcb8a-b425-426c-8e89-6088e681cf18" providerId="ADAL" clId="{E3CCC79A-64D2-43F5-AA20-75C364EB7320}" dt="2023-08-16T16:40:45.069" v="9388"/>
          <ac:grpSpMkLst>
            <pc:docMk/>
            <pc:sldMk cId="1287480543" sldId="302"/>
            <ac:grpSpMk id="38" creationId="{B24509A3-0603-8D4A-1387-C11D0758DA3E}"/>
          </ac:grpSpMkLst>
        </pc:grpChg>
        <pc:grpChg chg="add del">
          <ac:chgData name="Samuel Mashil" userId="eafbcb8a-b425-426c-8e89-6088e681cf18" providerId="ADAL" clId="{E3CCC79A-64D2-43F5-AA20-75C364EB7320}" dt="2023-08-16T18:20:13.192" v="9885"/>
          <ac:grpSpMkLst>
            <pc:docMk/>
            <pc:sldMk cId="1287480543" sldId="302"/>
            <ac:grpSpMk id="42" creationId="{3F696E8E-5A50-4F12-9E0B-502F85061599}"/>
          </ac:grpSpMkLst>
        </pc:grpChg>
        <pc:graphicFrameChg chg="add del">
          <ac:chgData name="Samuel Mashil" userId="eafbcb8a-b425-426c-8e89-6088e681cf18" providerId="ADAL" clId="{E3CCC79A-64D2-43F5-AA20-75C364EB7320}" dt="2023-08-16T16:33:13.902" v="9181" actId="26606"/>
          <ac:graphicFrameMkLst>
            <pc:docMk/>
            <pc:sldMk cId="1287480543" sldId="302"/>
            <ac:graphicFrameMk id="5" creationId="{D90B71D7-4A26-4EA3-1449-CAD3BB658EA2}"/>
          </ac:graphicFrameMkLst>
        </pc:graphicFrameChg>
        <pc:graphicFrameChg chg="add del">
          <ac:chgData name="Samuel Mashil" userId="eafbcb8a-b425-426c-8e89-6088e681cf18" providerId="ADAL" clId="{E3CCC79A-64D2-43F5-AA20-75C364EB7320}" dt="2023-08-16T16:33:30.170" v="9225" actId="26606"/>
          <ac:graphicFrameMkLst>
            <pc:docMk/>
            <pc:sldMk cId="1287480543" sldId="302"/>
            <ac:graphicFrameMk id="7" creationId="{C8EF9112-6BCA-F759-3F7F-8DE434DFAAA0}"/>
          </ac:graphicFrameMkLst>
        </pc:graphicFrameChg>
        <pc:graphicFrameChg chg="add del mod">
          <ac:chgData name="Samuel Mashil" userId="eafbcb8a-b425-426c-8e89-6088e681cf18" providerId="ADAL" clId="{E3CCC79A-64D2-43F5-AA20-75C364EB7320}" dt="2023-08-16T16:34:01.580" v="9240" actId="26606"/>
          <ac:graphicFrameMkLst>
            <pc:docMk/>
            <pc:sldMk cId="1287480543" sldId="302"/>
            <ac:graphicFrameMk id="10" creationId="{EDD1ABBB-E544-3AD4-98FF-B6033BA02FA8}"/>
          </ac:graphicFrameMkLst>
        </pc:graphicFrameChg>
        <pc:graphicFrameChg chg="add del">
          <ac:chgData name="Samuel Mashil" userId="eafbcb8a-b425-426c-8e89-6088e681cf18" providerId="ADAL" clId="{E3CCC79A-64D2-43F5-AA20-75C364EB7320}" dt="2023-08-16T16:34:04.662" v="9242" actId="26606"/>
          <ac:graphicFrameMkLst>
            <pc:docMk/>
            <pc:sldMk cId="1287480543" sldId="302"/>
            <ac:graphicFrameMk id="12" creationId="{EDD1ABBB-E544-3AD4-98FF-B6033BA02FA8}"/>
          </ac:graphicFrameMkLst>
        </pc:graphicFrameChg>
        <pc:graphicFrameChg chg="add del">
          <ac:chgData name="Samuel Mashil" userId="eafbcb8a-b425-426c-8e89-6088e681cf18" providerId="ADAL" clId="{E3CCC79A-64D2-43F5-AA20-75C364EB7320}" dt="2023-08-16T16:34:11.118" v="9244" actId="26606"/>
          <ac:graphicFrameMkLst>
            <pc:docMk/>
            <pc:sldMk cId="1287480543" sldId="302"/>
            <ac:graphicFrameMk id="14" creationId="{EDD1ABBB-E544-3AD4-98FF-B6033BA02FA8}"/>
          </ac:graphicFrameMkLst>
        </pc:graphicFrameChg>
        <pc:graphicFrameChg chg="add del mod modGraphic">
          <ac:chgData name="Samuel Mashil" userId="eafbcb8a-b425-426c-8e89-6088e681cf18" providerId="ADAL" clId="{E3CCC79A-64D2-43F5-AA20-75C364EB7320}" dt="2023-08-16T16:41:31.757" v="9398" actId="478"/>
          <ac:graphicFrameMkLst>
            <pc:docMk/>
            <pc:sldMk cId="1287480543" sldId="302"/>
            <ac:graphicFrameMk id="17" creationId="{EDD1ABBB-E544-3AD4-98FF-B6033BA02FA8}"/>
          </ac:graphicFrameMkLst>
        </pc:graphicFrameChg>
        <pc:graphicFrameChg chg="add del mod">
          <ac:chgData name="Samuel Mashil" userId="eafbcb8a-b425-426c-8e89-6088e681cf18" providerId="ADAL" clId="{E3CCC79A-64D2-43F5-AA20-75C364EB7320}" dt="2023-08-16T16:41:00.216" v="9392"/>
          <ac:graphicFrameMkLst>
            <pc:docMk/>
            <pc:sldMk cId="1287480543" sldId="302"/>
            <ac:graphicFrameMk id="41" creationId="{B633C4B4-6A9F-FEE7-3439-2FA26440EA82}"/>
          </ac:graphicFrameMkLst>
        </pc:graphicFrameChg>
        <pc:graphicFrameChg chg="add mod">
          <ac:chgData name="Samuel Mashil" userId="eafbcb8a-b425-426c-8e89-6088e681cf18" providerId="ADAL" clId="{E3CCC79A-64D2-43F5-AA20-75C364EB7320}" dt="2023-08-16T16:42:28.088" v="9437" actId="20577"/>
          <ac:graphicFrameMkLst>
            <pc:docMk/>
            <pc:sldMk cId="1287480543" sldId="302"/>
            <ac:graphicFrameMk id="44" creationId="{EAF14901-D7E5-E09C-9A8B-A3EB306D48D3}"/>
          </ac:graphicFrameMkLst>
        </pc:graphicFrameChg>
      </pc:sldChg>
      <pc:sldChg chg="addSp delSp modSp add mod modTransition delDesignElem">
        <pc:chgData name="Samuel Mashil" userId="eafbcb8a-b425-426c-8e89-6088e681cf18" providerId="ADAL" clId="{E3CCC79A-64D2-43F5-AA20-75C364EB7320}" dt="2023-08-16T18:20:13.192" v="9885"/>
        <pc:sldMkLst>
          <pc:docMk/>
          <pc:sldMk cId="3592624270" sldId="303"/>
        </pc:sldMkLst>
        <pc:spChg chg="mod">
          <ac:chgData name="Samuel Mashil" userId="eafbcb8a-b425-426c-8e89-6088e681cf18" providerId="ADAL" clId="{E3CCC79A-64D2-43F5-AA20-75C364EB7320}" dt="2023-08-16T17:09:12.760" v="9530" actId="1076"/>
          <ac:spMkLst>
            <pc:docMk/>
            <pc:sldMk cId="3592624270" sldId="303"/>
            <ac:spMk id="2" creationId="{2A97D466-A046-1870-03DC-4EEF1B36AE60}"/>
          </ac:spMkLst>
        </pc:spChg>
        <pc:spChg chg="mod">
          <ac:chgData name="Samuel Mashil" userId="eafbcb8a-b425-426c-8e89-6088e681cf18" providerId="ADAL" clId="{E3CCC79A-64D2-43F5-AA20-75C364EB7320}" dt="2023-08-16T17:45:22.710" v="9651" actId="113"/>
          <ac:spMkLst>
            <pc:docMk/>
            <pc:sldMk cId="3592624270" sldId="303"/>
            <ac:spMk id="3" creationId="{227BD60E-FD9C-8696-0406-5254048682A8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3592624270" sldId="303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3592624270" sldId="303"/>
            <ac:spMk id="24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6T18:20:13.192" v="9885"/>
          <ac:grpSpMkLst>
            <pc:docMk/>
            <pc:sldMk cId="3592624270" sldId="303"/>
            <ac:grpSpMk id="12" creationId="{7C6B683D-13FA-4605-8648-01FC9C82FEC8}"/>
          </ac:grpSpMkLst>
        </pc:grpChg>
        <pc:graphicFrameChg chg="add mod modVis">
          <ac:chgData name="Samuel Mashil" userId="eafbcb8a-b425-426c-8e89-6088e681cf18" providerId="ADAL" clId="{E3CCC79A-64D2-43F5-AA20-75C364EB7320}" dt="2023-08-16T17:17:06.396" v="9594" actId="14430"/>
          <ac:graphicFrameMkLst>
            <pc:docMk/>
            <pc:sldMk cId="3592624270" sldId="303"/>
            <ac:graphicFrameMk id="6" creationId="{ADD66800-7C05-4306-1227-9979B9888A59}"/>
          </ac:graphicFrameMkLst>
        </pc:graphicFrameChg>
        <pc:picChg chg="mod modVis">
          <ac:chgData name="Samuel Mashil" userId="eafbcb8a-b425-426c-8e89-6088e681cf18" providerId="ADAL" clId="{E3CCC79A-64D2-43F5-AA20-75C364EB7320}" dt="2023-08-16T17:14:48.397" v="9574" actId="14430"/>
          <ac:picMkLst>
            <pc:docMk/>
            <pc:sldMk cId="3592624270" sldId="303"/>
            <ac:picMk id="7" creationId="{C535776E-0113-F2EA-357A-AAF92D9807EC}"/>
          </ac:picMkLst>
        </pc:picChg>
        <pc:picChg chg="add mod">
          <ac:chgData name="Samuel Mashil" userId="eafbcb8a-b425-426c-8e89-6088e681cf18" providerId="ADAL" clId="{E3CCC79A-64D2-43F5-AA20-75C364EB7320}" dt="2023-08-16T17:18:22.538" v="9599" actId="1076"/>
          <ac:picMkLst>
            <pc:docMk/>
            <pc:sldMk cId="3592624270" sldId="303"/>
            <ac:picMk id="9" creationId="{FB8D47D8-1ACF-7E11-A4FD-6FFC9A62A7C0}"/>
          </ac:picMkLst>
        </pc:picChg>
      </pc:sldChg>
      <pc:sldChg chg="addSp delSp modSp add mod delDesignElem">
        <pc:chgData name="Samuel Mashil" userId="eafbcb8a-b425-426c-8e89-6088e681cf18" providerId="ADAL" clId="{E3CCC79A-64D2-43F5-AA20-75C364EB7320}" dt="2023-08-16T18:20:13.192" v="9885"/>
        <pc:sldMkLst>
          <pc:docMk/>
          <pc:sldMk cId="691012787" sldId="304"/>
        </pc:sldMkLst>
        <pc:spChg chg="mod">
          <ac:chgData name="Samuel Mashil" userId="eafbcb8a-b425-426c-8e89-6088e681cf18" providerId="ADAL" clId="{E3CCC79A-64D2-43F5-AA20-75C364EB7320}" dt="2023-08-16T17:45:19.779" v="9650" actId="113"/>
          <ac:spMkLst>
            <pc:docMk/>
            <pc:sldMk cId="691012787" sldId="304"/>
            <ac:spMk id="3" creationId="{227BD60E-FD9C-8696-0406-5254048682A8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691012787" sldId="304"/>
            <ac:spMk id="10" creationId="{7D2FD795-8DF5-44F0-8664-4D8F626DD85A}"/>
          </ac:spMkLst>
        </pc:spChg>
        <pc:spChg chg="del">
          <ac:chgData name="Samuel Mashil" userId="eafbcb8a-b425-426c-8e89-6088e681cf18" providerId="ADAL" clId="{E3CCC79A-64D2-43F5-AA20-75C364EB7320}" dt="2023-08-16T18:20:13.192" v="9885"/>
          <ac:spMkLst>
            <pc:docMk/>
            <pc:sldMk cId="691012787" sldId="304"/>
            <ac:spMk id="24" creationId="{9D8267F7-1115-4F9A-BEF5-BB6664BCF0DB}"/>
          </ac:spMkLst>
        </pc:spChg>
        <pc:grpChg chg="del">
          <ac:chgData name="Samuel Mashil" userId="eafbcb8a-b425-426c-8e89-6088e681cf18" providerId="ADAL" clId="{E3CCC79A-64D2-43F5-AA20-75C364EB7320}" dt="2023-08-16T18:20:13.192" v="9885"/>
          <ac:grpSpMkLst>
            <pc:docMk/>
            <pc:sldMk cId="691012787" sldId="304"/>
            <ac:grpSpMk id="12" creationId="{7C6B683D-13FA-4605-8648-01FC9C82FEC8}"/>
          </ac:grpSpMkLst>
        </pc:grpChg>
        <pc:graphicFrameChg chg="del mod modVis">
          <ac:chgData name="Samuel Mashil" userId="eafbcb8a-b425-426c-8e89-6088e681cf18" providerId="ADAL" clId="{E3CCC79A-64D2-43F5-AA20-75C364EB7320}" dt="2023-08-16T17:48:50.816" v="9653" actId="478"/>
          <ac:graphicFrameMkLst>
            <pc:docMk/>
            <pc:sldMk cId="691012787" sldId="304"/>
            <ac:graphicFrameMk id="6" creationId="{ADD66800-7C05-4306-1227-9979B9888A59}"/>
          </ac:graphicFrameMkLst>
        </pc:graphicFrameChg>
        <pc:picChg chg="add del mod">
          <ac:chgData name="Samuel Mashil" userId="eafbcb8a-b425-426c-8e89-6088e681cf18" providerId="ADAL" clId="{E3CCC79A-64D2-43F5-AA20-75C364EB7320}" dt="2023-08-16T17:42:37.245" v="9610"/>
          <ac:picMkLst>
            <pc:docMk/>
            <pc:sldMk cId="691012787" sldId="304"/>
            <ac:picMk id="5" creationId="{77F17E5B-13F4-F914-BF37-FB0A8A203EA8}"/>
          </ac:picMkLst>
        </pc:picChg>
        <pc:picChg chg="del">
          <ac:chgData name="Samuel Mashil" userId="eafbcb8a-b425-426c-8e89-6088e681cf18" providerId="ADAL" clId="{E3CCC79A-64D2-43F5-AA20-75C364EB7320}" dt="2023-08-16T17:45:10.371" v="9647" actId="478"/>
          <ac:picMkLst>
            <pc:docMk/>
            <pc:sldMk cId="691012787" sldId="304"/>
            <ac:picMk id="9" creationId="{FB8D47D8-1ACF-7E11-A4FD-6FFC9A62A7C0}"/>
          </ac:picMkLst>
        </pc:picChg>
        <pc:picChg chg="add del mod">
          <ac:chgData name="Samuel Mashil" userId="eafbcb8a-b425-426c-8e89-6088e681cf18" providerId="ADAL" clId="{E3CCC79A-64D2-43F5-AA20-75C364EB7320}" dt="2023-08-16T17:42:35.818" v="9607"/>
          <ac:picMkLst>
            <pc:docMk/>
            <pc:sldMk cId="691012787" sldId="304"/>
            <ac:picMk id="11" creationId="{7D209892-19DC-0A92-59BF-3D73805A4D31}"/>
          </ac:picMkLst>
        </pc:picChg>
        <pc:picChg chg="add del mod">
          <ac:chgData name="Samuel Mashil" userId="eafbcb8a-b425-426c-8e89-6088e681cf18" providerId="ADAL" clId="{E3CCC79A-64D2-43F5-AA20-75C364EB7320}" dt="2023-08-16T17:45:08.952" v="9646" actId="1076"/>
          <ac:picMkLst>
            <pc:docMk/>
            <pc:sldMk cId="691012787" sldId="304"/>
            <ac:picMk id="25" creationId="{1FD9BD45-44ED-9EBE-BA0D-EC962BC3E2CE}"/>
          </ac:picMkLst>
        </pc:picChg>
        <pc:picChg chg="add del mod">
          <ac:chgData name="Samuel Mashil" userId="eafbcb8a-b425-426c-8e89-6088e681cf18" providerId="ADAL" clId="{E3CCC79A-64D2-43F5-AA20-75C364EB7320}" dt="2023-08-16T17:43:58.107" v="9627" actId="931"/>
          <ac:picMkLst>
            <pc:docMk/>
            <pc:sldMk cId="691012787" sldId="304"/>
            <ac:picMk id="27" creationId="{606A6443-B03B-ACCB-D2D1-8525B572EEEA}"/>
          </ac:picMkLst>
        </pc:picChg>
        <pc:picChg chg="add del mod">
          <ac:chgData name="Samuel Mashil" userId="eafbcb8a-b425-426c-8e89-6088e681cf18" providerId="ADAL" clId="{E3CCC79A-64D2-43F5-AA20-75C364EB7320}" dt="2023-08-16T17:44:45.639" v="9639" actId="931"/>
          <ac:picMkLst>
            <pc:docMk/>
            <pc:sldMk cId="691012787" sldId="304"/>
            <ac:picMk id="29" creationId="{62AB184B-3537-693F-B331-0A6E17F34260}"/>
          </ac:picMkLst>
        </pc:picChg>
      </pc:sldChg>
      <pc:sldChg chg="modSp add del mod">
        <pc:chgData name="Samuel Mashil" userId="eafbcb8a-b425-426c-8e89-6088e681cf18" providerId="ADAL" clId="{E3CCC79A-64D2-43F5-AA20-75C364EB7320}" dt="2023-08-16T17:42:18.871" v="9601" actId="47"/>
        <pc:sldMkLst>
          <pc:docMk/>
          <pc:sldMk cId="2362520679" sldId="304"/>
        </pc:sldMkLst>
        <pc:spChg chg="mod">
          <ac:chgData name="Samuel Mashil" userId="eafbcb8a-b425-426c-8e89-6088e681cf18" providerId="ADAL" clId="{E3CCC79A-64D2-43F5-AA20-75C364EB7320}" dt="2023-08-16T17:11:10.609" v="9550" actId="5793"/>
          <ac:spMkLst>
            <pc:docMk/>
            <pc:sldMk cId="2362520679" sldId="304"/>
            <ac:spMk id="3" creationId="{227BD60E-FD9C-8696-0406-5254048682A8}"/>
          </ac:spMkLst>
        </pc:spChg>
      </pc:sldChg>
      <pc:sldChg chg="modSp add modTransition modAnim">
        <pc:chgData name="Samuel Mashil" userId="eafbcb8a-b425-426c-8e89-6088e681cf18" providerId="ADAL" clId="{E3CCC79A-64D2-43F5-AA20-75C364EB7320}" dt="2023-08-16T17:58:18.546" v="9766"/>
        <pc:sldMkLst>
          <pc:docMk/>
          <pc:sldMk cId="139735349" sldId="305"/>
        </pc:sldMkLst>
        <pc:spChg chg="mod">
          <ac:chgData name="Samuel Mashil" userId="eafbcb8a-b425-426c-8e89-6088e681cf18" providerId="ADAL" clId="{E3CCC79A-64D2-43F5-AA20-75C364EB7320}" dt="2023-08-16T17:58:01.671" v="9758" actId="113"/>
          <ac:spMkLst>
            <pc:docMk/>
            <pc:sldMk cId="139735349" sldId="305"/>
            <ac:spMk id="3" creationId="{FBDEA86B-75B4-5385-F1BD-3C50455777CA}"/>
          </ac:spMkLst>
        </pc:spChg>
      </pc:sldChg>
      <pc:sldChg chg="modSp add mod modTransition">
        <pc:chgData name="Samuel Mashil" userId="eafbcb8a-b425-426c-8e89-6088e681cf18" providerId="ADAL" clId="{E3CCC79A-64D2-43F5-AA20-75C364EB7320}" dt="2023-08-16T17:58:44.505" v="9771"/>
        <pc:sldMkLst>
          <pc:docMk/>
          <pc:sldMk cId="2950531953" sldId="306"/>
        </pc:sldMkLst>
        <pc:spChg chg="mod">
          <ac:chgData name="Samuel Mashil" userId="eafbcb8a-b425-426c-8e89-6088e681cf18" providerId="ADAL" clId="{E3CCC79A-64D2-43F5-AA20-75C364EB7320}" dt="2023-08-16T17:58:36.189" v="9768" actId="113"/>
          <ac:spMkLst>
            <pc:docMk/>
            <pc:sldMk cId="2950531953" sldId="306"/>
            <ac:spMk id="3" creationId="{FBDEA86B-75B4-5385-F1BD-3C50455777CA}"/>
          </ac:spMkLst>
        </pc:spChg>
      </pc:sldChg>
      <pc:sldChg chg="add del">
        <pc:chgData name="Samuel Mashil" userId="eafbcb8a-b425-426c-8e89-6088e681cf18" providerId="ADAL" clId="{E3CCC79A-64D2-43F5-AA20-75C364EB7320}" dt="2023-08-16T18:29:25.322" v="10023" actId="47"/>
        <pc:sldMkLst>
          <pc:docMk/>
          <pc:sldMk cId="946703918" sldId="307"/>
        </pc:sldMkLst>
      </pc:sldChg>
      <pc:sldChg chg="addSp delSp modSp new add del mod">
        <pc:chgData name="Samuel Mashil" userId="eafbcb8a-b425-426c-8e89-6088e681cf18" providerId="ADAL" clId="{E3CCC79A-64D2-43F5-AA20-75C364EB7320}" dt="2023-08-16T18:27:52.512" v="10021" actId="47"/>
        <pc:sldMkLst>
          <pc:docMk/>
          <pc:sldMk cId="4221208315" sldId="307"/>
        </pc:sldMkLst>
        <pc:graphicFrameChg chg="add del mod">
          <ac:chgData name="Samuel Mashil" userId="eafbcb8a-b425-426c-8e89-6088e681cf18" providerId="ADAL" clId="{E3CCC79A-64D2-43F5-AA20-75C364EB7320}" dt="2023-08-16T18:26:41.017" v="10009" actId="478"/>
          <ac:graphicFrameMkLst>
            <pc:docMk/>
            <pc:sldMk cId="4221208315" sldId="307"/>
            <ac:graphicFrameMk id="4" creationId="{70A6FA56-569D-7786-7F89-7AFFFE65FE64}"/>
          </ac:graphicFrameMkLst>
        </pc:graphicFrameChg>
        <pc:graphicFrameChg chg="del mod">
          <ac:chgData name="Samuel Mashil" userId="eafbcb8a-b425-426c-8e89-6088e681cf18" providerId="ADAL" clId="{E3CCC79A-64D2-43F5-AA20-75C364EB7320}" dt="2023-08-16T18:27:45.076" v="10016" actId="478"/>
          <ac:graphicFrameMkLst>
            <pc:docMk/>
            <pc:sldMk cId="4221208315" sldId="307"/>
            <ac:graphicFrameMk id="5" creationId="{D39F97D1-1A76-F107-1A18-37A6F6D1189A}"/>
          </ac:graphicFrameMkLst>
        </pc:graphicFrameChg>
      </pc:sldChg>
      <pc:sldChg chg="add del">
        <pc:chgData name="Samuel Mashil" userId="eafbcb8a-b425-426c-8e89-6088e681cf18" providerId="ADAL" clId="{E3CCC79A-64D2-43F5-AA20-75C364EB7320}" dt="2023-08-16T18:26:44.716" v="10011"/>
        <pc:sldMkLst>
          <pc:docMk/>
          <pc:sldMk cId="1919290895" sldId="308"/>
        </pc:sldMkLst>
      </pc:sldChg>
      <pc:sldMasterChg chg="modSldLayout">
        <pc:chgData name="Samuel Mashil" userId="eafbcb8a-b425-426c-8e89-6088e681cf18" providerId="ADAL" clId="{E3CCC79A-64D2-43F5-AA20-75C364EB7320}" dt="2023-08-14T11:14:32.361" v="1386" actId="1076"/>
        <pc:sldMasterMkLst>
          <pc:docMk/>
          <pc:sldMasterMk cId="1621677683" sldId="2147483673"/>
        </pc:sldMasterMkLst>
        <pc:sldLayoutChg chg="modSp mod">
          <pc:chgData name="Samuel Mashil" userId="eafbcb8a-b425-426c-8e89-6088e681cf18" providerId="ADAL" clId="{E3CCC79A-64D2-43F5-AA20-75C364EB7320}" dt="2023-08-14T11:14:32.361" v="1386" actId="1076"/>
          <pc:sldLayoutMkLst>
            <pc:docMk/>
            <pc:sldMasterMk cId="1621677683" sldId="2147483673"/>
            <pc:sldLayoutMk cId="3424485680" sldId="2147483670"/>
          </pc:sldLayoutMkLst>
          <pc:spChg chg="mod">
            <ac:chgData name="Samuel Mashil" userId="eafbcb8a-b425-426c-8e89-6088e681cf18" providerId="ADAL" clId="{E3CCC79A-64D2-43F5-AA20-75C364EB7320}" dt="2023-08-14T11:14:32.361" v="1386" actId="1076"/>
            <ac:spMkLst>
              <pc:docMk/>
              <pc:sldMasterMk cId="1621677683" sldId="2147483673"/>
              <pc:sldLayoutMk cId="3424485680" sldId="2147483670"/>
              <ac:spMk id="32" creationId="{D8D85657-6A77-4466-887F-EE948B9CD2B2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4.5397868702434395E-5</c:v>
                </c:pt>
                <c:pt idx="1">
                  <c:v>1.2339457598623172E-4</c:v>
                </c:pt>
                <c:pt idx="2">
                  <c:v>3.3535013046647811E-4</c:v>
                </c:pt>
                <c:pt idx="3">
                  <c:v>9.1105119440064539E-4</c:v>
                </c:pt>
                <c:pt idx="4">
                  <c:v>2.4726231566347743E-3</c:v>
                </c:pt>
                <c:pt idx="5">
                  <c:v>6.6928509242848554E-3</c:v>
                </c:pt>
                <c:pt idx="6">
                  <c:v>1.7986209962091559E-2</c:v>
                </c:pt>
                <c:pt idx="7">
                  <c:v>4.7425873177566781E-2</c:v>
                </c:pt>
                <c:pt idx="8">
                  <c:v>0.11920292202211755</c:v>
                </c:pt>
                <c:pt idx="9">
                  <c:v>0.2689414213699951</c:v>
                </c:pt>
                <c:pt idx="10">
                  <c:v>0.5</c:v>
                </c:pt>
                <c:pt idx="11">
                  <c:v>0.7310585786300049</c:v>
                </c:pt>
                <c:pt idx="12">
                  <c:v>0.88079707797788231</c:v>
                </c:pt>
                <c:pt idx="13">
                  <c:v>0.95257412682243336</c:v>
                </c:pt>
                <c:pt idx="14">
                  <c:v>0.98201379003790845</c:v>
                </c:pt>
                <c:pt idx="15">
                  <c:v>0.99330714907571527</c:v>
                </c:pt>
                <c:pt idx="16">
                  <c:v>0.99752737684336534</c:v>
                </c:pt>
                <c:pt idx="17">
                  <c:v>0.9990889488055994</c:v>
                </c:pt>
                <c:pt idx="18">
                  <c:v>0.99966464986953363</c:v>
                </c:pt>
                <c:pt idx="19">
                  <c:v>0.99987660542401369</c:v>
                </c:pt>
                <c:pt idx="20">
                  <c:v>0.99995460213129761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6B-45CA-86BC-C73DAB428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446992"/>
        <c:axId val="981613584"/>
      </c:lineChart>
      <c:catAx>
        <c:axId val="104844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613584"/>
        <c:crosses val="autoZero"/>
        <c:auto val="1"/>
        <c:lblAlgn val="ctr"/>
        <c:lblOffset val="100"/>
        <c:noMultiLvlLbl val="0"/>
      </c:catAx>
      <c:valAx>
        <c:axId val="98161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44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(w/o hybrids)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Sheet1!$B$2:$B$252</c:f>
              <c:numCache>
                <c:formatCode>General</c:formatCode>
                <c:ptCount val="251"/>
                <c:pt idx="0">
                  <c:v>5.7352777530532948E-59</c:v>
                </c:pt>
                <c:pt idx="1">
                  <c:v>2.9344485101648684E-58</c:v>
                </c:pt>
                <c:pt idx="2">
                  <c:v>1.4868711409063752E-57</c:v>
                </c:pt>
                <c:pt idx="3">
                  <c:v>7.4609644601170847E-57</c:v>
                </c:pt>
                <c:pt idx="4">
                  <c:v>3.7075875119135744E-56</c:v>
                </c:pt>
                <c:pt idx="5">
                  <c:v>1.8245789092924361E-55</c:v>
                </c:pt>
                <c:pt idx="6">
                  <c:v>8.8921891166929938E-55</c:v>
                </c:pt>
                <c:pt idx="7">
                  <c:v>4.2917017286678829E-54</c:v>
                </c:pt>
                <c:pt idx="8">
                  <c:v>2.0512810686198142E-53</c:v>
                </c:pt>
                <c:pt idx="9">
                  <c:v>9.7094719878050461E-53</c:v>
                </c:pt>
                <c:pt idx="10">
                  <c:v>4.5513565030621588E-52</c:v>
                </c:pt>
                <c:pt idx="11">
                  <c:v>2.1128122031248592E-51</c:v>
                </c:pt>
                <c:pt idx="12">
                  <c:v>9.7130525607856901E-51</c:v>
                </c:pt>
                <c:pt idx="13">
                  <c:v>4.4220676422930729E-50</c:v>
                </c:pt>
                <c:pt idx="14">
                  <c:v>1.9937459788294804E-49</c:v>
                </c:pt>
                <c:pt idx="15">
                  <c:v>8.9020302928951546E-49</c:v>
                </c:pt>
                <c:pt idx="16">
                  <c:v>3.9362539686729956E-48</c:v>
                </c:pt>
                <c:pt idx="17">
                  <c:v>1.7236613980465185E-47</c:v>
                </c:pt>
                <c:pt idx="18">
                  <c:v>7.4747315517523598E-47</c:v>
                </c:pt>
                <c:pt idx="19">
                  <c:v>3.2100666136150876E-46</c:v>
                </c:pt>
                <c:pt idx="20">
                  <c:v>1.3652346110930265E-45</c:v>
                </c:pt>
                <c:pt idx="21">
                  <c:v>5.7500991762364687E-45</c:v>
                </c:pt>
                <c:pt idx="22">
                  <c:v>2.3983810340137496E-44</c:v>
                </c:pt>
                <c:pt idx="23">
                  <c:v>9.9068554750169044E-44</c:v>
                </c:pt>
                <c:pt idx="24">
                  <c:v>4.0525489931082457E-43</c:v>
                </c:pt>
                <c:pt idx="25">
                  <c:v>1.6417065119192932E-42</c:v>
                </c:pt>
                <c:pt idx="26">
                  <c:v>6.58624024146154E-42</c:v>
                </c:pt>
                <c:pt idx="27">
                  <c:v>2.6167029000544669E-41</c:v>
                </c:pt>
                <c:pt idx="28">
                  <c:v>1.0295467303571211E-40</c:v>
                </c:pt>
                <c:pt idx="29">
                  <c:v>4.011552793378388E-40</c:v>
                </c:pt>
                <c:pt idx="30">
                  <c:v>1.5479387091160517E-39</c:v>
                </c:pt>
                <c:pt idx="31">
                  <c:v>5.9152051286322541E-39</c:v>
                </c:pt>
                <c:pt idx="32">
                  <c:v>2.238518351870251E-38</c:v>
                </c:pt>
                <c:pt idx="33">
                  <c:v>8.3893112804505133E-38</c:v>
                </c:pt>
                <c:pt idx="34">
                  <c:v>3.1136282506131916E-37</c:v>
                </c:pt>
                <c:pt idx="35">
                  <c:v>1.1444109630121221E-36</c:v>
                </c:pt>
                <c:pt idx="36">
                  <c:v>4.1655472049017617E-36</c:v>
                </c:pt>
                <c:pt idx="37">
                  <c:v>1.5015400191660698E-35</c:v>
                </c:pt>
                <c:pt idx="38">
                  <c:v>5.36014530746406E-35</c:v>
                </c:pt>
                <c:pt idx="39">
                  <c:v>1.8949205907676349E-34</c:v>
                </c:pt>
                <c:pt idx="40">
                  <c:v>6.6340733229230037E-34</c:v>
                </c:pt>
                <c:pt idx="41">
                  <c:v>2.3000872991425728E-33</c:v>
                </c:pt>
                <c:pt idx="42">
                  <c:v>7.8973824959744599E-33</c:v>
                </c:pt>
                <c:pt idx="43">
                  <c:v>2.6853248210431495E-32</c:v>
                </c:pt>
                <c:pt idx="44">
                  <c:v>9.0424325896424136E-32</c:v>
                </c:pt>
                <c:pt idx="45">
                  <c:v>3.0154250190754838E-31</c:v>
                </c:pt>
                <c:pt idx="46">
                  <c:v>9.9583317058752895E-31</c:v>
                </c:pt>
                <c:pt idx="47">
                  <c:v>3.2568626450553179E-30</c:v>
                </c:pt>
                <c:pt idx="48">
                  <c:v>1.0548412339791696E-29</c:v>
                </c:pt>
                <c:pt idx="49">
                  <c:v>3.3833704630875669E-29</c:v>
                </c:pt>
                <c:pt idx="50">
                  <c:v>1.074698912495603E-28</c:v>
                </c:pt>
                <c:pt idx="51">
                  <c:v>3.3806395315319016E-28</c:v>
                </c:pt>
                <c:pt idx="52">
                  <c:v>1.053139063527202E-27</c:v>
                </c:pt>
                <c:pt idx="53">
                  <c:v>3.2489825516336304E-27</c:v>
                </c:pt>
                <c:pt idx="54">
                  <c:v>9.9262186239904677E-27</c:v>
                </c:pt>
                <c:pt idx="55">
                  <c:v>3.0032749511045117E-26</c:v>
                </c:pt>
                <c:pt idx="56">
                  <c:v>8.9987285596738756E-26</c:v>
                </c:pt>
                <c:pt idx="57">
                  <c:v>2.6701890471752088E-25</c:v>
                </c:pt>
                <c:pt idx="58">
                  <c:v>7.8465305288812945E-25</c:v>
                </c:pt>
                <c:pt idx="59">
                  <c:v>2.2834322360069921E-24</c:v>
                </c:pt>
                <c:pt idx="60">
                  <c:v>6.5807196156760748E-24</c:v>
                </c:pt>
                <c:pt idx="61">
                  <c:v>1.8781637193113803E-23</c:v>
                </c:pt>
                <c:pt idx="62">
                  <c:v>5.3084570400950901E-23</c:v>
                </c:pt>
                <c:pt idx="63">
                  <c:v>1.4858602602751997E-22</c:v>
                </c:pt>
                <c:pt idx="64">
                  <c:v>4.1187215147583053E-22</c:v>
                </c:pt>
                <c:pt idx="65">
                  <c:v>1.1306330842876272E-21</c:v>
                </c:pt>
                <c:pt idx="66">
                  <c:v>3.0736594742527992E-21</c:v>
                </c:pt>
                <c:pt idx="67">
                  <c:v>8.2749354167680676E-21</c:v>
                </c:pt>
                <c:pt idx="68">
                  <c:v>2.2062172461287756E-20</c:v>
                </c:pt>
                <c:pt idx="69">
                  <c:v>5.8251449656654137E-20</c:v>
                </c:pt>
                <c:pt idx="70">
                  <c:v>1.5231406214877268E-19</c:v>
                </c:pt>
                <c:pt idx="71">
                  <c:v>3.9441013293461982E-19</c:v>
                </c:pt>
                <c:pt idx="72">
                  <c:v>1.011418580544968E-18</c:v>
                </c:pt>
                <c:pt idx="73">
                  <c:v>2.5685533563598071E-18</c:v>
                </c:pt>
                <c:pt idx="74">
                  <c:v>6.4598295099896649E-18</c:v>
                </c:pt>
                <c:pt idx="75">
                  <c:v>1.6088972924831426E-17</c:v>
                </c:pt>
                <c:pt idx="76">
                  <c:v>3.9683538095022961E-17</c:v>
                </c:pt>
                <c:pt idx="77">
                  <c:v>9.693201735112904E-17</c:v>
                </c:pt>
                <c:pt idx="78">
                  <c:v>2.344762809946895E-16</c:v>
                </c:pt>
                <c:pt idx="79">
                  <c:v>5.6170124094217574E-16</c:v>
                </c:pt>
                <c:pt idx="80">
                  <c:v>1.332559622999809E-15</c:v>
                </c:pt>
                <c:pt idx="81">
                  <c:v>3.130709108144077E-15</c:v>
                </c:pt>
                <c:pt idx="82">
                  <c:v>7.2840611653142444E-15</c:v>
                </c:pt>
                <c:pt idx="83">
                  <c:v>1.678337319151843E-14</c:v>
                </c:pt>
                <c:pt idx="84">
                  <c:v>3.829655598046764E-14</c:v>
                </c:pt>
                <c:pt idx="85">
                  <c:v>8.6539620787175768E-14</c:v>
                </c:pt>
                <c:pt idx="86">
                  <c:v>1.9366228710726504E-13</c:v>
                </c:pt>
                <c:pt idx="87">
                  <c:v>4.2919032711172667E-13</c:v>
                </c:pt>
                <c:pt idx="88">
                  <c:v>9.4195378346194518E-13</c:v>
                </c:pt>
                <c:pt idx="89">
                  <c:v>2.0473121536366072E-12</c:v>
                </c:pt>
                <c:pt idx="90">
                  <c:v>4.4066984690063201E-12</c:v>
                </c:pt>
                <c:pt idx="91">
                  <c:v>9.3932829607923913E-12</c:v>
                </c:pt>
                <c:pt idx="92">
                  <c:v>1.9828792856996271E-11</c:v>
                </c:pt>
                <c:pt idx="93">
                  <c:v>4.1452425463420345E-11</c:v>
                </c:pt>
                <c:pt idx="94">
                  <c:v>8.5818005838521038E-11</c:v>
                </c:pt>
                <c:pt idx="95">
                  <c:v>1.7594692876961366E-10</c:v>
                </c:pt>
                <c:pt idx="96">
                  <c:v>3.5723973839445642E-10</c:v>
                </c:pt>
                <c:pt idx="97">
                  <c:v>7.1831119533849412E-10</c:v>
                </c:pt>
                <c:pt idx="98">
                  <c:v>1.4303433730566211E-9</c:v>
                </c:pt>
                <c:pt idx="99">
                  <c:v>2.8206083125565919E-9</c:v>
                </c:pt>
                <c:pt idx="100">
                  <c:v>5.5083313253806782E-9</c:v>
                </c:pt>
                <c:pt idx="101">
                  <c:v>1.0653004957657357E-8</c:v>
                </c:pt>
                <c:pt idx="102">
                  <c:v>2.0403233674777706E-8</c:v>
                </c:pt>
                <c:pt idx="103">
                  <c:v>3.8699083353378524E-8</c:v>
                </c:pt>
                <c:pt idx="104">
                  <c:v>7.2690415833338761E-8</c:v>
                </c:pt>
                <c:pt idx="105">
                  <c:v>1.3521610721670833E-7</c:v>
                </c:pt>
                <c:pt idx="106">
                  <c:v>2.4908897442026778E-7</c:v>
                </c:pt>
                <c:pt idx="107">
                  <c:v>4.5441784800267286E-7</c:v>
                </c:pt>
                <c:pt idx="108">
                  <c:v>8.2097712629561014E-7</c:v>
                </c:pt>
                <c:pt idx="109">
                  <c:v>1.4688638209936938E-6</c:v>
                </c:pt>
                <c:pt idx="110">
                  <c:v>2.6025963192315387E-6</c:v>
                </c:pt>
                <c:pt idx="111">
                  <c:v>4.5667463340260933E-6</c:v>
                </c:pt>
                <c:pt idx="112">
                  <c:v>7.9356365081926117E-6</c:v>
                </c:pt>
                <c:pt idx="113">
                  <c:v>1.3656249571715239E-5</c:v>
                </c:pt>
                <c:pt idx="114">
                  <c:v>2.3273190461362904E-5</c:v>
                </c:pt>
                <c:pt idx="115">
                  <c:v>3.9278527895888724E-5</c:v>
                </c:pt>
                <c:pt idx="116">
                  <c:v>6.5649176399720481E-5</c:v>
                </c:pt>
                <c:pt idx="117">
                  <c:v>1.0866211696414397E-4</c:v>
                </c:pt>
                <c:pt idx="118">
                  <c:v>1.7811555226924418E-4</c:v>
                </c:pt>
                <c:pt idx="119">
                  <c:v>2.8913477079437996E-4</c:v>
                </c:pt>
                <c:pt idx="120">
                  <c:v>4.6480800936578564E-4</c:v>
                </c:pt>
                <c:pt idx="121">
                  <c:v>7.399829004506146E-4</c:v>
                </c:pt>
                <c:pt idx="122">
                  <c:v>1.166660692295753E-3</c:v>
                </c:pt>
                <c:pt idx="123">
                  <c:v>1.8215548265530881E-3</c:v>
                </c:pt>
                <c:pt idx="124">
                  <c:v>2.8165322586303446E-3</c:v>
                </c:pt>
                <c:pt idx="125">
                  <c:v>4.3128267476841798E-3</c:v>
                </c:pt>
                <c:pt idx="126">
                  <c:v>6.5400955776743173E-3</c:v>
                </c:pt>
                <c:pt idx="127">
                  <c:v>9.8215714064829839E-3</c:v>
                </c:pt>
                <c:pt idx="128">
                  <c:v>1.4606718582995133E-2</c:v>
                </c:pt>
                <c:pt idx="129">
                  <c:v>2.1512909294759599E-2</c:v>
                </c:pt>
                <c:pt idx="130">
                  <c:v>3.1377651160596418E-2</c:v>
                </c:pt>
                <c:pt idx="131">
                  <c:v>4.5322777336161094E-2</c:v>
                </c:pt>
                <c:pt idx="132">
                  <c:v>6.4831698582775127E-2</c:v>
                </c:pt>
                <c:pt idx="133">
                  <c:v>9.1840256000870271E-2</c:v>
                </c:pt>
                <c:pt idx="134">
                  <c:v>0.12884084705863239</c:v>
                </c:pt>
                <c:pt idx="135">
                  <c:v>0.17899827987119057</c:v>
                </c:pt>
                <c:pt idx="136">
                  <c:v>0.24627421533842866</c:v>
                </c:pt>
                <c:pt idx="137">
                  <c:v>0.33555508992268629</c:v>
                </c:pt>
                <c:pt idx="138">
                  <c:v>0.45277612473368695</c:v>
                </c:pt>
                <c:pt idx="139">
                  <c:v>0.60503152721745468</c:v>
                </c:pt>
                <c:pt idx="140">
                  <c:v>0.8006584538142747</c:v>
                </c:pt>
                <c:pt idx="141">
                  <c:v>1.049279968161511</c:v>
                </c:pt>
                <c:pt idx="142">
                  <c:v>1.3617904067817088</c:v>
                </c:pt>
                <c:pt idx="143">
                  <c:v>1.7502656090390862</c:v>
                </c:pt>
                <c:pt idx="144">
                  <c:v>2.2277807593613335</c:v>
                </c:pt>
                <c:pt idx="145">
                  <c:v>2.8081204901432404</c:v>
                </c:pt>
                <c:pt idx="146">
                  <c:v>3.5053697012878651</c:v>
                </c:pt>
                <c:pt idx="147">
                  <c:v>4.3333794446442058</c:v>
                </c:pt>
                <c:pt idx="148">
                  <c:v>5.3051102000900192</c:v>
                </c:pt>
                <c:pt idx="149">
                  <c:v>6.4318647110360869</c:v>
                </c:pt>
                <c:pt idx="150">
                  <c:v>7.7224337690317819</c:v>
                </c:pt>
                <c:pt idx="151">
                  <c:v>9.1821901920042421</c:v>
                </c:pt>
                <c:pt idx="152">
                  <c:v>10.812177738066515</c:v>
                </c:pt>
                <c:pt idx="153">
                  <c:v>12.608251664136517</c:v>
                </c:pt>
                <c:pt idx="154">
                  <c:v>14.560334817597594</c:v>
                </c:pt>
                <c:pt idx="155">
                  <c:v>16.651856323881638</c:v>
                </c:pt>
                <c:pt idx="156">
                  <c:v>18.859438077194902</c:v>
                </c:pt>
                <c:pt idx="157">
                  <c:v>21.152886671492986</c:v>
                </c:pt>
                <c:pt idx="158">
                  <c:v>23.495534917922996</c:v>
                </c:pt>
                <c:pt idx="159">
                  <c:v>25.84495805407531</c:v>
                </c:pt>
                <c:pt idx="160">
                  <c:v>28.154066150961029</c:v>
                </c:pt>
                <c:pt idx="161">
                  <c:v>30.372547651510072</c:v>
                </c:pt>
                <c:pt idx="162">
                  <c:v>32.448611507798951</c:v>
                </c:pt>
                <c:pt idx="163">
                  <c:v>34.330949419776864</c:v>
                </c:pt>
                <c:pt idx="164">
                  <c:v>35.97081769949434</c:v>
                </c:pt>
                <c:pt idx="165">
                  <c:v>37.324122597409279</c:v>
                </c:pt>
                <c:pt idx="166">
                  <c:v>38.353385392056644</c:v>
                </c:pt>
                <c:pt idx="167">
                  <c:v>39.029465342232527</c:v>
                </c:pt>
                <c:pt idx="168">
                  <c:v>39.332930062618985</c:v>
                </c:pt>
                <c:pt idx="169">
                  <c:v>39.254983409771434</c:v>
                </c:pt>
                <c:pt idx="170">
                  <c:v>38.797889050428836</c:v>
                </c:pt>
                <c:pt idx="171">
                  <c:v>37.974861248948912</c:v>
                </c:pt>
                <c:pt idx="172">
                  <c:v>36.80943022678828</c:v>
                </c:pt>
                <c:pt idx="173">
                  <c:v>35.334324628621133</c:v>
                </c:pt>
                <c:pt idx="174">
                  <c:v>33.589945157892615</c:v>
                </c:pt>
                <c:pt idx="175">
                  <c:v>31.622528682629195</c:v>
                </c:pt>
                <c:pt idx="176">
                  <c:v>29.482119074282267</c:v>
                </c:pt>
                <c:pt idx="177">
                  <c:v>27.220468582361669</c:v>
                </c:pt>
                <c:pt idx="178">
                  <c:v>24.888991448488611</c:v>
                </c:pt>
                <c:pt idx="179">
                  <c:v>22.536880418017958</c:v>
                </c:pt>
                <c:pt idx="180">
                  <c:v>20.20947829868793</c:v>
                </c:pt>
                <c:pt idx="181">
                  <c:v>17.946972817022317</c:v>
                </c:pt>
                <c:pt idx="182">
                  <c:v>15.783456145504529</c:v>
                </c:pt>
                <c:pt idx="183">
                  <c:v>13.746363095675786</c:v>
                </c:pt>
                <c:pt idx="184">
                  <c:v>11.856276386198825</c:v>
                </c:pt>
                <c:pt idx="185">
                  <c:v>10.127065495163112</c:v>
                </c:pt>
                <c:pt idx="186">
                  <c:v>8.5663087439418231</c:v>
                </c:pt>
                <c:pt idx="187">
                  <c:v>7.1759371730647707</c:v>
                </c:pt>
                <c:pt idx="188">
                  <c:v>5.9530335854903731</c:v>
                </c:pt>
                <c:pt idx="189">
                  <c:v>4.8907204336358161</c:v>
                </c:pt>
                <c:pt idx="190">
                  <c:v>3.9790751722339599</c:v>
                </c:pt>
                <c:pt idx="191">
                  <c:v>3.206020167534688</c:v>
                </c:pt>
                <c:pt idx="192">
                  <c:v>2.5581449942993291</c:v>
                </c:pt>
                <c:pt idx="193">
                  <c:v>2.0214307282705062</c:v>
                </c:pt>
                <c:pt idx="194">
                  <c:v>1.5818575453422745</c:v>
                </c:pt>
                <c:pt idx="195">
                  <c:v>1.2258876728320403</c:v>
                </c:pt>
                <c:pt idx="196">
                  <c:v>0.9408248628016852</c:v>
                </c:pt>
                <c:pt idx="197">
                  <c:v>0.715058698428089</c:v>
                </c:pt>
                <c:pt idx="198">
                  <c:v>0.5382070752002267</c:v>
                </c:pt>
                <c:pt idx="199">
                  <c:v>0.40117319899752713</c:v>
                </c:pt>
                <c:pt idx="200">
                  <c:v>0.29613464645003978</c:v>
                </c:pt>
                <c:pt idx="201">
                  <c:v>0.2164817702090483</c:v>
                </c:pt>
                <c:pt idx="202">
                  <c:v>0.15672137763113919</c:v>
                </c:pt>
                <c:pt idx="203">
                  <c:v>0.11235953959587494</c:v>
                </c:pt>
                <c:pt idx="204">
                  <c:v>7.977493549564077E-2</c:v>
                </c:pt>
                <c:pt idx="205">
                  <c:v>5.6091592826572188E-2</c:v>
                </c:pt>
                <c:pt idx="206">
                  <c:v>3.9057449889881614E-2</c:v>
                </c:pt>
                <c:pt idx="207">
                  <c:v>2.6933004028411221E-2</c:v>
                </c:pt>
                <c:pt idx="208">
                  <c:v>1.839248913692541E-2</c:v>
                </c:pt>
                <c:pt idx="209">
                  <c:v>1.2438586215334807E-2</c:v>
                </c:pt>
                <c:pt idx="210">
                  <c:v>8.3306009898929615E-3</c:v>
                </c:pt>
                <c:pt idx="211">
                  <c:v>5.5253074237494853E-3</c:v>
                </c:pt>
                <c:pt idx="212">
                  <c:v>3.6292038290883042E-3</c:v>
                </c:pt>
                <c:pt idx="213">
                  <c:v>2.3607014912001767E-3</c:v>
                </c:pt>
                <c:pt idx="214">
                  <c:v>1.520707152688509E-3</c:v>
                </c:pt>
                <c:pt idx="215">
                  <c:v>9.7011876075484102E-4</c:v>
                </c:pt>
                <c:pt idx="216">
                  <c:v>6.1288503662809191E-4</c:v>
                </c:pt>
                <c:pt idx="217">
                  <c:v>3.8344928624281462E-4</c:v>
                </c:pt>
                <c:pt idx="218">
                  <c:v>2.3758096906298452E-4</c:v>
                </c:pt>
                <c:pt idx="219">
                  <c:v>1.4577738837765933E-4</c:v>
                </c:pt>
                <c:pt idx="220">
                  <c:v>8.8581592150836758E-5</c:v>
                </c:pt>
                <c:pt idx="221">
                  <c:v>5.3305448131184157E-5</c:v>
                </c:pt>
                <c:pt idx="222">
                  <c:v>3.1766876593864533E-5</c:v>
                </c:pt>
                <c:pt idx="223">
                  <c:v>1.8747882950895288E-5</c:v>
                </c:pt>
                <c:pt idx="224">
                  <c:v>1.0957330248886799E-5</c:v>
                </c:pt>
                <c:pt idx="225">
                  <c:v>6.3420851625181182E-6</c:v>
                </c:pt>
                <c:pt idx="226">
                  <c:v>3.635249204554099E-6</c:v>
                </c:pt>
                <c:pt idx="227">
                  <c:v>2.0635315200081699E-6</c:v>
                </c:pt>
                <c:pt idx="228">
                  <c:v>1.1600129199234358E-6</c:v>
                </c:pt>
                <c:pt idx="229">
                  <c:v>6.4578707100074955E-7</c:v>
                </c:pt>
                <c:pt idx="230">
                  <c:v>3.56033337942148E-7</c:v>
                </c:pt>
                <c:pt idx="231">
                  <c:v>1.943868071047939E-7</c:v>
                </c:pt>
                <c:pt idx="232">
                  <c:v>1.0510362791524993E-7</c:v>
                </c:pt>
                <c:pt idx="233">
                  <c:v>5.6278618510434211E-8</c:v>
                </c:pt>
                <c:pt idx="234">
                  <c:v>2.9843101056595473E-8</c:v>
                </c:pt>
                <c:pt idx="235">
                  <c:v>1.5671814098430311E-8</c:v>
                </c:pt>
                <c:pt idx="236">
                  <c:v>8.1502211564617335E-9</c:v>
                </c:pt>
                <c:pt idx="237">
                  <c:v>4.1975349026000177E-9</c:v>
                </c:pt>
                <c:pt idx="238">
                  <c:v>2.1408884484273886E-9</c:v>
                </c:pt>
                <c:pt idx="239">
                  <c:v>1.0813556707335488E-9</c:v>
                </c:pt>
                <c:pt idx="240">
                  <c:v>5.4090112614987009E-10</c:v>
                </c:pt>
                <c:pt idx="241">
                  <c:v>2.6794274949225674E-10</c:v>
                </c:pt>
                <c:pt idx="242">
                  <c:v>1.3144405057991656E-10</c:v>
                </c:pt>
                <c:pt idx="243">
                  <c:v>6.3857903830858979E-11</c:v>
                </c:pt>
                <c:pt idx="244">
                  <c:v>3.0722969059609607E-11</c:v>
                </c:pt>
                <c:pt idx="245">
                  <c:v>1.4638160640864954E-11</c:v>
                </c:pt>
                <c:pt idx="246">
                  <c:v>6.9069233203181292E-12</c:v>
                </c:pt>
                <c:pt idx="247">
                  <c:v>3.2274354177698861E-12</c:v>
                </c:pt>
                <c:pt idx="248">
                  <c:v>1.4935002067099332E-12</c:v>
                </c:pt>
                <c:pt idx="249">
                  <c:v>6.8442807182936475E-13</c:v>
                </c:pt>
                <c:pt idx="250">
                  <c:v>3.1061694284179925E-13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92-4F00-AC91-9190145A3B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(w/o hybrids)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Sheet1!$C$2:$C$252</c:f>
              <c:numCache>
                <c:formatCode>General</c:formatCode>
                <c:ptCount val="251"/>
                <c:pt idx="0">
                  <c:v>1.7019842835918493E-49</c:v>
                </c:pt>
                <c:pt idx="1">
                  <c:v>5.5439152555677462E-49</c:v>
                </c:pt>
                <c:pt idx="2">
                  <c:v>1.7949302695549172E-48</c:v>
                </c:pt>
                <c:pt idx="3">
                  <c:v>5.7762840412722653E-48</c:v>
                </c:pt>
                <c:pt idx="4">
                  <c:v>1.8476489574274439E-47</c:v>
                </c:pt>
                <c:pt idx="5">
                  <c:v>5.874357085828169E-47</c:v>
                </c:pt>
                <c:pt idx="6">
                  <c:v>1.8563983968832308E-46</c:v>
                </c:pt>
                <c:pt idx="7">
                  <c:v>5.8311201184403662E-46</c:v>
                </c:pt>
                <c:pt idx="8">
                  <c:v>1.8205505901322236E-45</c:v>
                </c:pt>
                <c:pt idx="9">
                  <c:v>5.6496751446062578E-45</c:v>
                </c:pt>
                <c:pt idx="10">
                  <c:v>1.7426660178346931E-44</c:v>
                </c:pt>
                <c:pt idx="11">
                  <c:v>5.3428724843728748E-44</c:v>
                </c:pt>
                <c:pt idx="12">
                  <c:v>1.628191251404565E-43</c:v>
                </c:pt>
                <c:pt idx="13">
                  <c:v>4.9318060088976207E-43</c:v>
                </c:pt>
                <c:pt idx="14">
                  <c:v>1.4848292522461211E-42</c:v>
                </c:pt>
                <c:pt idx="15">
                  <c:v>4.4434163146080971E-42</c:v>
                </c:pt>
                <c:pt idx="16">
                  <c:v>1.3216834643741366E-41</c:v>
                </c:pt>
                <c:pt idx="17">
                  <c:v>3.9075799159683702E-41</c:v>
                </c:pt>
                <c:pt idx="18">
                  <c:v>1.1483076071440607E-40</c:v>
                </c:pt>
                <c:pt idx="19">
                  <c:v>3.3541198429345229E-40</c:v>
                </c:pt>
                <c:pt idx="20">
                  <c:v>9.7379798343965844E-40</c:v>
                </c:pt>
                <c:pt idx="21">
                  <c:v>2.8101475700165989E-39</c:v>
                </c:pt>
                <c:pt idx="22">
                  <c:v>8.0604510237089781E-39</c:v>
                </c:pt>
                <c:pt idx="23">
                  <c:v>2.2980502515031238E-38</c:v>
                </c:pt>
                <c:pt idx="24">
                  <c:v>6.51222893750794E-38</c:v>
                </c:pt>
                <c:pt idx="25">
                  <c:v>1.8342974372219536E-37</c:v>
                </c:pt>
                <c:pt idx="26">
                  <c:v>5.1354655441509998E-37</c:v>
                </c:pt>
                <c:pt idx="27">
                  <c:v>1.4290908581038629E-36</c:v>
                </c:pt>
                <c:pt idx="28">
                  <c:v>3.9528453485356962E-36</c:v>
                </c:pt>
                <c:pt idx="29">
                  <c:v>1.0867502942756308E-35</c:v>
                </c:pt>
                <c:pt idx="30">
                  <c:v>2.9697484924400647E-35</c:v>
                </c:pt>
                <c:pt idx="31">
                  <c:v>8.0663959388359933E-35</c:v>
                </c:pt>
                <c:pt idx="32">
                  <c:v>2.1777567144593037E-34</c:v>
                </c:pt>
                <c:pt idx="33">
                  <c:v>5.8439857495574639E-34</c:v>
                </c:pt>
                <c:pt idx="34">
                  <c:v>1.5587587198268743E-33</c:v>
                </c:pt>
                <c:pt idx="35">
                  <c:v>4.1325546415034584E-33</c:v>
                </c:pt>
                <c:pt idx="36">
                  <c:v>1.0890009889952891E-32</c:v>
                </c:pt>
                <c:pt idx="37">
                  <c:v>2.8523834283280626E-32</c:v>
                </c:pt>
                <c:pt idx="38">
                  <c:v>7.4260436218057976E-32</c:v>
                </c:pt>
                <c:pt idx="39">
                  <c:v>1.9216622038044732E-31</c:v>
                </c:pt>
                <c:pt idx="40">
                  <c:v>4.9427262902086566E-31</c:v>
                </c:pt>
                <c:pt idx="41">
                  <c:v>1.2636477710017489E-30</c:v>
                </c:pt>
                <c:pt idx="42">
                  <c:v>3.2111121266424179E-30</c:v>
                </c:pt>
                <c:pt idx="43">
                  <c:v>8.1106351712254308E-30</c:v>
                </c:pt>
                <c:pt idx="44">
                  <c:v>2.0362177712626452E-29</c:v>
                </c:pt>
                <c:pt idx="45">
                  <c:v>5.0811678467143869E-29</c:v>
                </c:pt>
                <c:pt idx="46">
                  <c:v>1.2602967604602608E-28</c:v>
                </c:pt>
                <c:pt idx="47">
                  <c:v>3.1070773104104287E-28</c:v>
                </c:pt>
                <c:pt idx="48">
                  <c:v>7.6137964146469938E-28</c:v>
                </c:pt>
                <c:pt idx="49">
                  <c:v>1.8544726020572482E-27</c:v>
                </c:pt>
                <c:pt idx="50">
                  <c:v>4.4896195841839236E-27</c:v>
                </c:pt>
                <c:pt idx="51">
                  <c:v>1.0803603254970392E-26</c:v>
                </c:pt>
                <c:pt idx="52">
                  <c:v>2.5840307127360837E-26</c:v>
                </c:pt>
                <c:pt idx="53">
                  <c:v>6.1432285974313922E-26</c:v>
                </c:pt>
                <c:pt idx="54">
                  <c:v>1.4516624471265016E-25</c:v>
                </c:pt>
                <c:pt idx="55">
                  <c:v>3.409608924870529E-25</c:v>
                </c:pt>
                <c:pt idx="56">
                  <c:v>7.9600071342517261E-25</c:v>
                </c:pt>
                <c:pt idx="57">
                  <c:v>1.8471080698396663E-24</c:v>
                </c:pt>
                <c:pt idx="58">
                  <c:v>4.2603091544491537E-24</c:v>
                </c:pt>
                <c:pt idx="59">
                  <c:v>9.7669707229861508E-24</c:v>
                </c:pt>
                <c:pt idx="60">
                  <c:v>2.2256077111421244E-23</c:v>
                </c:pt>
                <c:pt idx="61">
                  <c:v>5.0408910351150402E-23</c:v>
                </c:pt>
                <c:pt idx="62">
                  <c:v>1.1348434700351469E-22</c:v>
                </c:pt>
                <c:pt idx="63">
                  <c:v>2.5394202429703308E-22</c:v>
                </c:pt>
                <c:pt idx="64">
                  <c:v>5.6481100795218835E-22</c:v>
                </c:pt>
                <c:pt idx="65">
                  <c:v>1.2486527799235054E-21</c:v>
                </c:pt>
                <c:pt idx="66">
                  <c:v>2.7437856811234788E-21</c:v>
                </c:pt>
                <c:pt idx="67">
                  <c:v>5.99278425724072E-21</c:v>
                </c:pt>
                <c:pt idx="68">
                  <c:v>1.300999297224012E-20</c:v>
                </c:pt>
                <c:pt idx="69">
                  <c:v>2.8073427663312458E-20</c:v>
                </c:pt>
                <c:pt idx="70">
                  <c:v>6.0212101110376357E-20</c:v>
                </c:pt>
                <c:pt idx="71">
                  <c:v>1.2836365770215311E-19</c:v>
                </c:pt>
                <c:pt idx="72">
                  <c:v>2.7200090321863954E-19</c:v>
                </c:pt>
                <c:pt idx="73">
                  <c:v>5.7288647524791022E-19</c:v>
                </c:pt>
                <c:pt idx="74">
                  <c:v>1.199324632960575E-18</c:v>
                </c:pt>
                <c:pt idx="75">
                  <c:v>2.4955995515632717E-18</c:v>
                </c:pt>
                <c:pt idx="76">
                  <c:v>5.1615840655951683E-18</c:v>
                </c:pt>
                <c:pt idx="77">
                  <c:v>1.0611116238049431E-17</c:v>
                </c:pt>
                <c:pt idx="78">
                  <c:v>2.1682487259890802E-17</c:v>
                </c:pt>
                <c:pt idx="79">
                  <c:v>4.4037949458748028E-17</c:v>
                </c:pt>
                <c:pt idx="80">
                  <c:v>8.8902717933272476E-17</c:v>
                </c:pt>
                <c:pt idx="81">
                  <c:v>1.7839100371652633E-16</c:v>
                </c:pt>
                <c:pt idx="82">
                  <c:v>3.557958028461569E-16</c:v>
                </c:pt>
                <c:pt idx="83">
                  <c:v>7.0534022671081911E-16</c:v>
                </c:pt>
                <c:pt idx="84">
                  <c:v>1.3898452477751479E-15</c:v>
                </c:pt>
                <c:pt idx="85">
                  <c:v>2.722100784713255E-15</c:v>
                </c:pt>
                <c:pt idx="86">
                  <c:v>5.2992195862568284E-15</c:v>
                </c:pt>
                <c:pt idx="87">
                  <c:v>1.0253912144109392E-14</c:v>
                </c:pt>
                <c:pt idx="88">
                  <c:v>1.972137671927554E-14</c:v>
                </c:pt>
                <c:pt idx="89">
                  <c:v>3.7701169908152076E-14</c:v>
                </c:pt>
                <c:pt idx="90">
                  <c:v>7.1637824036919042E-14</c:v>
                </c:pt>
                <c:pt idx="91">
                  <c:v>1.3530065706119833E-13</c:v>
                </c:pt>
                <c:pt idx="92">
                  <c:v>2.5399629772757962E-13</c:v>
                </c:pt>
                <c:pt idx="93">
                  <c:v>4.7394159736062299E-13</c:v>
                </c:pt>
                <c:pt idx="94">
                  <c:v>8.7900679122541991E-13</c:v>
                </c:pt>
                <c:pt idx="95">
                  <c:v>1.6204274588253214E-12</c:v>
                </c:pt>
                <c:pt idx="96">
                  <c:v>2.9691826777684075E-12</c:v>
                </c:pt>
                <c:pt idx="97">
                  <c:v>5.4077200842752783E-12</c:v>
                </c:pt>
                <c:pt idx="98">
                  <c:v>9.7895211638522888E-12</c:v>
                </c:pt>
                <c:pt idx="99">
                  <c:v>1.7614838132745181E-11</c:v>
                </c:pt>
                <c:pt idx="100">
                  <c:v>3.1504009131772704E-11</c:v>
                </c:pt>
                <c:pt idx="101">
                  <c:v>5.6004503779751817E-11</c:v>
                </c:pt>
                <c:pt idx="102">
                  <c:v>9.8957802681124244E-11</c:v>
                </c:pt>
                <c:pt idx="103">
                  <c:v>1.7379892829788329E-10</c:v>
                </c:pt>
                <c:pt idx="104">
                  <c:v>3.0339897256728238E-10</c:v>
                </c:pt>
                <c:pt idx="105">
                  <c:v>5.2644266418556043E-10</c:v>
                </c:pt>
                <c:pt idx="106">
                  <c:v>9.0794180225583705E-10</c:v>
                </c:pt>
                <c:pt idx="107">
                  <c:v>1.556449040777677E-9</c:v>
                </c:pt>
                <c:pt idx="108">
                  <c:v>2.6520503280910489E-9</c:v>
                </c:pt>
                <c:pt idx="109">
                  <c:v>4.4915741906839318E-9</c:v>
                </c:pt>
                <c:pt idx="110">
                  <c:v>7.561106491498312E-9</c:v>
                </c:pt>
                <c:pt idx="111">
                  <c:v>1.2651502125417437E-8</c:v>
                </c:pt>
                <c:pt idx="112">
                  <c:v>2.1041117021709256E-8</c:v>
                </c:pt>
                <c:pt idx="113">
                  <c:v>3.4782873042418772E-8</c:v>
                </c:pt>
                <c:pt idx="114">
                  <c:v>5.7152084154296423E-8</c:v>
                </c:pt>
                <c:pt idx="115">
                  <c:v>9.3340184294251192E-8</c:v>
                </c:pt>
                <c:pt idx="116">
                  <c:v>1.5152182642837389E-7</c:v>
                </c:pt>
                <c:pt idx="117">
                  <c:v>2.4448470801612804E-7</c:v>
                </c:pt>
                <c:pt idx="118">
                  <c:v>3.9210119379523388E-7</c:v>
                </c:pt>
                <c:pt idx="119">
                  <c:v>6.2504975587801954E-7</c:v>
                </c:pt>
                <c:pt idx="120">
                  <c:v>9.9037798098477134E-7</c:v>
                </c:pt>
                <c:pt idx="121">
                  <c:v>1.5597583645152455E-6</c:v>
                </c:pt>
                <c:pt idx="122">
                  <c:v>2.4416512455394091E-6</c:v>
                </c:pt>
                <c:pt idx="123">
                  <c:v>3.7990927843620853E-6</c:v>
                </c:pt>
                <c:pt idx="124">
                  <c:v>5.8755175828189211E-6</c:v>
                </c:pt>
                <c:pt idx="125">
                  <c:v>9.0319665617099968E-6</c:v>
                </c:pt>
                <c:pt idx="126">
                  <c:v>1.380029826213839E-5</c:v>
                </c:pt>
                <c:pt idx="127">
                  <c:v>2.0958711782847213E-5</c:v>
                </c:pt>
                <c:pt idx="128">
                  <c:v>3.1638119273711199E-5</c:v>
                </c:pt>
                <c:pt idx="129">
                  <c:v>4.7470815601404127E-5</c:v>
                </c:pt>
                <c:pt idx="130">
                  <c:v>7.0796646880259094E-5</c:v>
                </c:pt>
                <c:pt idx="131">
                  <c:v>1.049466657258062E-4</c:v>
                </c:pt>
                <c:pt idx="132">
                  <c:v>1.5463028712794493E-4</c:v>
                </c:pt>
                <c:pt idx="133">
                  <c:v>2.2645944594146733E-4</c:v>
                </c:pt>
                <c:pt idx="134">
                  <c:v>3.2965242848810589E-4</c:v>
                </c:pt>
                <c:pt idx="135">
                  <c:v>4.7697111510948821E-4</c:v>
                </c:pt>
                <c:pt idx="136">
                  <c:v>6.8595849725090719E-4</c:v>
                </c:pt>
                <c:pt idx="137">
                  <c:v>9.8055862031926283E-4</c:v>
                </c:pt>
                <c:pt idx="138">
                  <c:v>1.3932185386665444E-3</c:v>
                </c:pt>
                <c:pt idx="139">
                  <c:v>1.9675912760039036E-3</c:v>
                </c:pt>
                <c:pt idx="140">
                  <c:v>2.7619797669491335E-3</c:v>
                </c:pt>
                <c:pt idx="141">
                  <c:v>3.8536836304760105E-3</c:v>
                </c:pt>
                <c:pt idx="142">
                  <c:v>5.3444323552726634E-3</c:v>
                </c:pt>
                <c:pt idx="143">
                  <c:v>7.3671085979526004E-3</c:v>
                </c:pt>
                <c:pt idx="144">
                  <c:v>1.0093981860871576E-2</c:v>
                </c:pt>
                <c:pt idx="145">
                  <c:v>1.3746683352193039E-2</c:v>
                </c:pt>
                <c:pt idx="146">
                  <c:v>1.8608154318018783E-2</c:v>
                </c:pt>
                <c:pt idx="147">
                  <c:v>2.5036789035998468E-2</c:v>
                </c:pt>
                <c:pt idx="148">
                  <c:v>3.3482965990170463E-2</c:v>
                </c:pt>
                <c:pt idx="149">
                  <c:v>4.4508112227065993E-2</c:v>
                </c:pt>
                <c:pt idx="150">
                  <c:v>5.8806372165139127E-2</c:v>
                </c:pt>
                <c:pt idx="151">
                  <c:v>7.7228849065671346E-2</c:v>
                </c:pt>
                <c:pt idx="152">
                  <c:v>0.10081025147299483</c:v>
                </c:pt>
                <c:pt idx="153">
                  <c:v>0.13079760580243127</c:v>
                </c:pt>
                <c:pt idx="154">
                  <c:v>0.16868048915997921</c:v>
                </c:pt>
                <c:pt idx="155">
                  <c:v>0.21622199493117042</c:v>
                </c:pt>
                <c:pt idx="156">
                  <c:v>0.27548937203294022</c:v>
                </c:pt>
                <c:pt idx="157">
                  <c:v>0.34888298472456725</c:v>
                </c:pt>
                <c:pt idx="158">
                  <c:v>0.43916193508359969</c:v>
                </c:pt>
                <c:pt idx="159">
                  <c:v>0.54946439029757566</c:v>
                </c:pt>
                <c:pt idx="160">
                  <c:v>0.68332038148041707</c:v>
                </c:pt>
                <c:pt idx="161">
                  <c:v>0.84465461317419632</c:v>
                </c:pt>
                <c:pt idx="162">
                  <c:v>1.0377766693814601</c:v>
                </c:pt>
                <c:pt idx="163">
                  <c:v>1.2673559510080536</c:v>
                </c:pt>
                <c:pt idx="164">
                  <c:v>1.5383787592509501</c:v>
                </c:pt>
                <c:pt idx="165">
                  <c:v>1.85608517611683</c:v>
                </c:pt>
                <c:pt idx="166">
                  <c:v>2.2258838090015218</c:v>
                </c:pt>
                <c:pt idx="167">
                  <c:v>2.6532430763084496</c:v>
                </c:pt>
                <c:pt idx="168">
                  <c:v>3.1435585211108217</c:v>
                </c:pt>
                <c:pt idx="169">
                  <c:v>3.7019966435331053</c:v>
                </c:pt>
                <c:pt idx="170">
                  <c:v>4.3333169194482979</c:v>
                </c:pt>
                <c:pt idx="171">
                  <c:v>5.0416749874452131</c:v>
                </c:pt>
                <c:pt idx="172">
                  <c:v>5.8304113861631413</c:v>
                </c:pt>
                <c:pt idx="173">
                  <c:v>6.7018316432763125</c:v>
                </c:pt>
                <c:pt idx="174">
                  <c:v>7.6569848758632011</c:v>
                </c:pt>
                <c:pt idx="175">
                  <c:v>8.6954492702502257</c:v>
                </c:pt>
                <c:pt idx="176">
                  <c:v>9.81513377348886</c:v>
                </c:pt>
                <c:pt idx="177">
                  <c:v>11.012105955316246</c:v>
                </c:pt>
                <c:pt idx="178">
                  <c:v>12.280456203514623</c:v>
                </c:pt>
                <c:pt idx="179">
                  <c:v>13.612208126773167</c:v>
                </c:pt>
                <c:pt idx="180">
                  <c:v>14.997284209222602</c:v>
                </c:pt>
                <c:pt idx="181">
                  <c:v>16.423534369796517</c:v>
                </c:pt>
                <c:pt idx="182">
                  <c:v>17.876833140710463</c:v>
                </c:pt>
                <c:pt idx="183">
                  <c:v>19.341248742070341</c:v>
                </c:pt>
                <c:pt idx="184">
                  <c:v>20.799284480135587</c:v>
                </c:pt>
                <c:pt idx="185">
                  <c:v>22.232189755937419</c:v>
                </c:pt>
                <c:pt idx="186">
                  <c:v>23.620334689359606</c:v>
                </c:pt>
                <c:pt idx="187">
                  <c:v>24.943639114056378</c:v>
                </c:pt>
                <c:pt idx="188">
                  <c:v>26.182043665417225</c:v>
                </c:pt>
                <c:pt idx="189">
                  <c:v>27.316008052293334</c:v>
                </c:pt>
                <c:pt idx="190">
                  <c:v>28.327019546278564</c:v>
                </c:pt>
                <c:pt idx="191">
                  <c:v>29.198093388143029</c:v>
                </c:pt>
                <c:pt idx="192">
                  <c:v>29.914246311458044</c:v>
                </c:pt>
                <c:pt idx="193">
                  <c:v>30.462924784724368</c:v>
                </c:pt>
                <c:pt idx="194">
                  <c:v>30.834370889335691</c:v>
                </c:pt>
                <c:pt idx="195">
                  <c:v>31.021910940086435</c:v>
                </c:pt>
                <c:pt idx="196">
                  <c:v>31.022154921880649</c:v>
                </c:pt>
                <c:pt idx="197">
                  <c:v>30.835098415533054</c:v>
                </c:pt>
                <c:pt idx="198">
                  <c:v>30.464122730906698</c:v>
                </c:pt>
                <c:pt idx="199">
                  <c:v>29.915893241782946</c:v>
                </c:pt>
                <c:pt idx="200">
                  <c:v>29.20016019331376</c:v>
                </c:pt>
                <c:pt idx="201">
                  <c:v>28.329470299147566</c:v>
                </c:pt>
                <c:pt idx="202">
                  <c:v>27.318801045969632</c:v>
                </c:pt>
                <c:pt idx="203">
                  <c:v>26.185132591996009</c:v>
                </c:pt>
                <c:pt idx="204">
                  <c:v>24.946974337503644</c:v>
                </c:pt>
                <c:pt idx="205">
                  <c:v>23.623864563845597</c:v>
                </c:pt>
                <c:pt idx="206">
                  <c:v>22.2358619410549</c:v>
                </c:pt>
                <c:pt idx="207">
                  <c:v>20.803047206856931</c:v>
                </c:pt>
                <c:pt idx="208">
                  <c:v>19.345051987756314</c:v>
                </c:pt>
                <c:pt idx="209">
                  <c:v>17.880629677640908</c:v>
                </c:pt>
                <c:pt idx="210">
                  <c:v>16.427280659127117</c:v>
                </c:pt>
                <c:pt idx="211">
                  <c:v>15.000941120512012</c:v>
                </c:pt>
                <c:pt idx="212">
                  <c:v>13.615741471785089</c:v>
                </c:pt>
                <c:pt idx="213">
                  <c:v>12.283837081411422</c:v>
                </c:pt>
                <c:pt idx="214">
                  <c:v>11.015310914200786</c:v>
                </c:pt>
                <c:pt idx="215">
                  <c:v>9.8181448001634699</c:v>
                </c:pt>
                <c:pt idx="216">
                  <c:v>8.6982536257762568</c:v>
                </c:pt>
                <c:pt idx="217">
                  <c:v>7.6595747988444458</c:v>
                </c:pt>
                <c:pt idx="218">
                  <c:v>6.7042039456738483</c:v>
                </c:pt>
                <c:pt idx="219">
                  <c:v>5.8325669678888152</c:v>
                </c:pt>
                <c:pt idx="220">
                  <c:v>5.043618296066386</c:v>
                </c:pt>
                <c:pt idx="221">
                  <c:v>4.3350553802247136</c:v>
                </c:pt>
                <c:pt idx="222">
                  <c:v>3.7035400829028209</c:v>
                </c:pt>
                <c:pt idx="223">
                  <c:v>3.1449186038804267</c:v>
                </c:pt>
                <c:pt idx="224">
                  <c:v>2.6544327734297353</c:v>
                </c:pt>
                <c:pt idx="225">
                  <c:v>2.2269169091725232</c:v>
                </c:pt>
                <c:pt idx="226">
                  <c:v>1.8569758507517946</c:v>
                </c:pt>
                <c:pt idx="227">
                  <c:v>1.5391411868123925</c:v>
                </c:pt>
                <c:pt idx="228">
                  <c:v>1.2680040034391615</c:v>
                </c:pt>
                <c:pt idx="229">
                  <c:v>1.038323660532591</c:v>
                </c:pt>
                <c:pt idx="230">
                  <c:v>0.84511310675540507</c:v>
                </c:pt>
                <c:pt idx="231">
                  <c:v>0.68370205422710129</c:v>
                </c:pt>
                <c:pt idx="232">
                  <c:v>0.54977994470822034</c:v>
                </c:pt>
                <c:pt idx="233">
                  <c:v>0.43942105524902747</c:v>
                </c:pt>
                <c:pt idx="234">
                  <c:v>0.3490943283674946</c:v>
                </c:pt>
                <c:pt idx="235">
                  <c:v>0.27566059185097108</c:v>
                </c:pt>
                <c:pt idx="236">
                  <c:v>0.21635978261366262</c:v>
                </c:pt>
                <c:pt idx="237">
                  <c:v>0.16879063595552363</c:v>
                </c:pt>
                <c:pt idx="238">
                  <c:v>0.13088507417758913</c:v>
                </c:pt>
                <c:pt idx="239">
                  <c:v>0.10087925315947927</c:v>
                </c:pt>
                <c:pt idx="240">
                  <c:v>7.7282925586240281E-2</c:v>
                </c:pt>
                <c:pt idx="241">
                  <c:v>5.8848474711941649E-2</c:v>
                </c:pt>
                <c:pt idx="242">
                  <c:v>4.4540678505070798E-2</c:v>
                </c:pt>
                <c:pt idx="243">
                  <c:v>3.3507992307440525E-2</c:v>
                </c:pt>
                <c:pt idx="244">
                  <c:v>2.5055896506564288E-2</c:v>
                </c:pt>
                <c:pt idx="245">
                  <c:v>1.8622648534541122E-2</c:v>
                </c:pt>
                <c:pt idx="246">
                  <c:v>1.3757607283739896E-2</c:v>
                </c:pt>
                <c:pt idx="247">
                  <c:v>1.0102162040265284E-2</c:v>
                </c:pt>
                <c:pt idx="248">
                  <c:v>7.3731948911544909E-3</c:v>
                </c:pt>
                <c:pt idx="249">
                  <c:v>5.3489317622532053E-3</c:v>
                </c:pt>
                <c:pt idx="250">
                  <c:v>3.8569886641429099E-3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92-4F00-AC91-9190145A3B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Sheet1!$D$2:$D$252</c:f>
              <c:numCache>
                <c:formatCode>General</c:formatCode>
                <c:ptCount val="25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  <c:pt idx="181">
                  <c:v>7.7373418722634932E-4</c:v>
                </c:pt>
                <c:pt idx="182">
                  <c:v>6.5593055907772063E-4</c:v>
                </c:pt>
                <c:pt idx="183">
                  <c:v>5.5530033316525472E-4</c:v>
                </c:pt>
                <c:pt idx="184">
                  <c:v>4.6946367545469336E-4</c:v>
                </c:pt>
                <c:pt idx="185">
                  <c:v>3.9635108028343406E-4</c:v>
                </c:pt>
                <c:pt idx="186">
                  <c:v>3.3416586835689299E-4</c:v>
                </c:pt>
                <c:pt idx="187">
                  <c:v>2.8135077970182782E-4</c:v>
                </c:pt>
                <c:pt idx="188">
                  <c:v>2.3655827693778018E-4</c:v>
                </c:pt>
                <c:pt idx="189">
                  <c:v>1.9862420158410621E-4</c:v>
                </c:pt>
                <c:pt idx="190">
                  <c:v>1.6654445278724636E-4</c:v>
                </c:pt>
                <c:pt idx="191">
                  <c:v>1.3945438363739763E-4</c:v>
                </c:pt>
                <c:pt idx="192">
                  <c:v>1.1661063499349168E-4</c:v>
                </c:pt>
                <c:pt idx="193">
                  <c:v>9.7375150335677211E-5</c:v>
                </c:pt>
                <c:pt idx="194">
                  <c:v>8.1201137533253961E-5</c:v>
                </c:pt>
                <c:pt idx="195">
                  <c:v>6.7620764500004175E-5</c:v>
                </c:pt>
                <c:pt idx="196">
                  <c:v>5.6234395479584638E-5</c:v>
                </c:pt>
                <c:pt idx="197">
                  <c:v>4.6701193153684181E-5</c:v>
                </c:pt>
                <c:pt idx="198">
                  <c:v>3.8730928905406848E-5</c:v>
                </c:pt>
                <c:pt idx="199">
                  <c:v>3.2076859424892684E-5</c:v>
                </c:pt>
                <c:pt idx="200">
                  <c:v>2.6529542450463684E-5</c:v>
                </c:pt>
                <c:pt idx="201">
                  <c:v>2.1911477842963224E-5</c:v>
                </c:pt>
                <c:pt idx="202">
                  <c:v>1.8072472446932297E-5</c:v>
                </c:pt>
                <c:pt idx="203">
                  <c:v>1.4885638358600322E-5</c:v>
                </c:pt>
                <c:pt idx="204">
                  <c:v>1.224394435959145E-5</c:v>
                </c:pt>
                <c:pt idx="205">
                  <c:v>1.0057249451077423E-5</c:v>
                </c:pt>
                <c:pt idx="206">
                  <c:v>8.2497557009834154E-6</c:v>
                </c:pt>
                <c:pt idx="207">
                  <c:v>6.7578250616722114E-6</c:v>
                </c:pt>
                <c:pt idx="208">
                  <c:v>5.5281114911561335E-6</c:v>
                </c:pt>
                <c:pt idx="209">
                  <c:v>4.5159656794006806E-6</c:v>
                </c:pt>
                <c:pt idx="210">
                  <c:v>3.6840750025022039E-6</c:v>
                </c:pt>
                <c:pt idx="211">
                  <c:v>3.0013060585479275E-6</c:v>
                </c:pt>
                <c:pt idx="212">
                  <c:v>2.4417213339197783E-6</c:v>
                </c:pt>
                <c:pt idx="213">
                  <c:v>1.9837452586156873E-6</c:v>
                </c:pt>
                <c:pt idx="214">
                  <c:v>1.6094581814590625E-6</c:v>
                </c:pt>
                <c:pt idx="215">
                  <c:v>1.3039996751351656E-6</c:v>
                </c:pt>
                <c:pt idx="216">
                  <c:v>1.0550651077863143E-6</c:v>
                </c:pt>
                <c:pt idx="217">
                  <c:v>8.5248163009892186E-7</c:v>
                </c:pt>
                <c:pt idx="218">
                  <c:v>6.8785165893864145E-7</c:v>
                </c:pt>
                <c:pt idx="219">
                  <c:v>5.5425362210296854E-7</c:v>
                </c:pt>
                <c:pt idx="220">
                  <c:v>4.4599119223569218E-7</c:v>
                </c:pt>
                <c:pt idx="221">
                  <c:v>3.5838350722256677E-7</c:v>
                </c:pt>
                <c:pt idx="222">
                  <c:v>2.8758997273925002E-7</c:v>
                </c:pt>
                <c:pt idx="223">
                  <c:v>2.3046419094348863E-7</c:v>
                </c:pt>
                <c:pt idx="224">
                  <c:v>1.8443237627999808E-7</c:v>
                </c:pt>
                <c:pt idx="225">
                  <c:v>1.4739232165503858E-7</c:v>
                </c:pt>
                <c:pt idx="226">
                  <c:v>1.1762958063678979E-7</c:v>
                </c:pt>
                <c:pt idx="227">
                  <c:v>9.374804695319043E-8</c:v>
                </c:pt>
                <c:pt idx="228">
                  <c:v>7.4612552962094522E-8</c:v>
                </c:pt>
                <c:pt idx="229">
                  <c:v>5.9301484144880338E-8</c:v>
                </c:pt>
                <c:pt idx="230">
                  <c:v>4.7067725963804152E-8</c:v>
                </c:pt>
                <c:pt idx="231">
                  <c:v>3.7306530449099357E-8</c:v>
                </c:pt>
                <c:pt idx="232">
                  <c:v>2.952911947249586E-8</c:v>
                </c:pt>
                <c:pt idx="233">
                  <c:v>2.3341035762511439E-8</c:v>
                </c:pt>
                <c:pt idx="234">
                  <c:v>1.8424416482662134E-8</c:v>
                </c:pt>
                <c:pt idx="235">
                  <c:v>1.452350209324591E-8</c:v>
                </c:pt>
                <c:pt idx="236">
                  <c:v>1.1432809107893898E-8</c:v>
                </c:pt>
                <c:pt idx="237">
                  <c:v>8.9874925603472258E-9</c:v>
                </c:pt>
                <c:pt idx="238">
                  <c:v>7.055505369998868E-9</c:v>
                </c:pt>
                <c:pt idx="239">
                  <c:v>5.5312297839849294E-9</c:v>
                </c:pt>
                <c:pt idx="240">
                  <c:v>4.3303127718195829E-9</c:v>
                </c:pt>
                <c:pt idx="241">
                  <c:v>3.3854844410999369E-9</c:v>
                </c:pt>
                <c:pt idx="242">
                  <c:v>2.6431777492728926E-9</c:v>
                </c:pt>
                <c:pt idx="243">
                  <c:v>2.0608002972013662E-9</c:v>
                </c:pt>
                <c:pt idx="244">
                  <c:v>1.6045358985707134E-9</c:v>
                </c:pt>
                <c:pt idx="245">
                  <c:v>1.247575849214238E-9</c:v>
                </c:pt>
                <c:pt idx="246">
                  <c:v>9.6869815172727741E-10</c:v>
                </c:pt>
                <c:pt idx="247">
                  <c:v>7.5112803934857524E-10</c:v>
                </c:pt>
                <c:pt idx="248">
                  <c:v>5.8162553997874143E-10</c:v>
                </c:pt>
                <c:pt idx="249">
                  <c:v>4.4975598808648038E-10</c:v>
                </c:pt>
                <c:pt idx="250">
                  <c:v>3.4730771521653512E-10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92-4F00-AC91-9190145A3BC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Sheet1!$A$2:$A$252</c:f>
              <c:numCache>
                <c:formatCode>General</c:formatCode>
                <c:ptCount val="2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  <c:pt idx="249">
                  <c:v>0.94899999999999995</c:v>
                </c:pt>
                <c:pt idx="250">
                  <c:v>0.95</c:v>
                </c:pt>
              </c:numCache>
            </c:numRef>
          </c:cat>
          <c:val>
            <c:numRef>
              <c:f>Sheet1!$E$2:$E$252</c:f>
              <c:numCache>
                <c:formatCode>General</c:formatCode>
                <c:ptCount val="25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  <c:pt idx="181">
                  <c:v>1.7112391219232412E-11</c:v>
                </c:pt>
                <c:pt idx="182">
                  <c:v>9.8651305597501305E-12</c:v>
                </c:pt>
                <c:pt idx="183">
                  <c:v>5.6568992161910029E-12</c:v>
                </c:pt>
                <c:pt idx="184">
                  <c:v>3.2265434115843309E-12</c:v>
                </c:pt>
                <c:pt idx="185">
                  <c:v>1.8305434898256914E-12</c:v>
                </c:pt>
                <c:pt idx="186">
                  <c:v>1.0330136424047191E-12</c:v>
                </c:pt>
                <c:pt idx="187">
                  <c:v>5.7984982447020869E-13</c:v>
                </c:pt>
                <c:pt idx="188">
                  <c:v>3.2374902580731611E-13</c:v>
                </c:pt>
                <c:pt idx="189">
                  <c:v>1.7979800877661968E-13</c:v>
                </c:pt>
                <c:pt idx="190">
                  <c:v>9.9321839050384272E-14</c:v>
                </c:pt>
                <c:pt idx="191">
                  <c:v>5.4574289993643124E-14</c:v>
                </c:pt>
                <c:pt idx="192">
                  <c:v>2.9827366007547353E-14</c:v>
                </c:pt>
                <c:pt idx="193">
                  <c:v>1.6215307160672023E-14</c:v>
                </c:pt>
                <c:pt idx="194">
                  <c:v>8.7683711274730355E-15</c:v>
                </c:pt>
                <c:pt idx="195">
                  <c:v>4.7162425714560619E-15</c:v>
                </c:pt>
                <c:pt idx="196">
                  <c:v>2.5232298408876652E-15</c:v>
                </c:pt>
                <c:pt idx="197">
                  <c:v>1.3427679213804193E-15</c:v>
                </c:pt>
                <c:pt idx="198">
                  <c:v>7.1076915058683192E-16</c:v>
                </c:pt>
                <c:pt idx="199">
                  <c:v>3.7423090480117491E-16</c:v>
                </c:pt>
                <c:pt idx="200">
                  <c:v>1.9599012800643924E-16</c:v>
                </c:pt>
                <c:pt idx="201">
                  <c:v>1.0209681890644258E-16</c:v>
                </c:pt>
                <c:pt idx="202">
                  <c:v>5.2902195011076371E-17</c:v>
                </c:pt>
                <c:pt idx="203">
                  <c:v>2.7265824858936291E-17</c:v>
                </c:pt>
                <c:pt idx="204">
                  <c:v>1.3978065027963392E-17</c:v>
                </c:pt>
                <c:pt idx="205">
                  <c:v>7.1278563658037291E-18</c:v>
                </c:pt>
                <c:pt idx="206">
                  <c:v>3.6153828193971619E-18</c:v>
                </c:pt>
                <c:pt idx="207">
                  <c:v>1.8240347479343701E-18</c:v>
                </c:pt>
                <c:pt idx="208">
                  <c:v>9.1536729626168213E-19</c:v>
                </c:pt>
                <c:pt idx="209">
                  <c:v>4.5692102682034162E-19</c:v>
                </c:pt>
                <c:pt idx="210">
                  <c:v>2.2686649597565446E-19</c:v>
                </c:pt>
                <c:pt idx="211">
                  <c:v>1.1204256682919318E-19</c:v>
                </c:pt>
                <c:pt idx="212">
                  <c:v>5.5040098612919179E-20</c:v>
                </c:pt>
                <c:pt idx="213">
                  <c:v>2.6894212013349991E-20</c:v>
                </c:pt>
                <c:pt idx="214">
                  <c:v>1.3071394206550542E-20</c:v>
                </c:pt>
                <c:pt idx="215">
                  <c:v>6.3192926405497974E-21</c:v>
                </c:pt>
                <c:pt idx="216">
                  <c:v>3.0387746175134109E-21</c:v>
                </c:pt>
                <c:pt idx="217">
                  <c:v>1.4534897715290064E-21</c:v>
                </c:pt>
                <c:pt idx="218">
                  <c:v>6.9152667440171286E-22</c:v>
                </c:pt>
                <c:pt idx="219">
                  <c:v>3.2725731367599495E-22</c:v>
                </c:pt>
                <c:pt idx="220">
                  <c:v>1.5404700266884214E-22</c:v>
                </c:pt>
                <c:pt idx="221">
                  <c:v>7.2127455455530117E-23</c:v>
                </c:pt>
                <c:pt idx="222">
                  <c:v>3.3591657772783196E-23</c:v>
                </c:pt>
                <c:pt idx="223">
                  <c:v>1.5561294799352039E-23</c:v>
                </c:pt>
                <c:pt idx="224">
                  <c:v>7.1704017693885501E-24</c:v>
                </c:pt>
                <c:pt idx="225">
                  <c:v>3.2864325107002397E-24</c:v>
                </c:pt>
                <c:pt idx="226">
                  <c:v>1.4982676860244459E-24</c:v>
                </c:pt>
                <c:pt idx="227">
                  <c:v>6.7941882351654063E-25</c:v>
                </c:pt>
                <c:pt idx="228">
                  <c:v>3.0645675894365717E-25</c:v>
                </c:pt>
                <c:pt idx="229">
                  <c:v>1.3749417538111045E-25</c:v>
                </c:pt>
                <c:pt idx="230">
                  <c:v>6.1359648683805707E-26</c:v>
                </c:pt>
                <c:pt idx="231">
                  <c:v>2.7237352744983454E-26</c:v>
                </c:pt>
                <c:pt idx="232">
                  <c:v>1.2026254591224282E-26</c:v>
                </c:pt>
                <c:pt idx="233">
                  <c:v>5.2817684595679149E-27</c:v>
                </c:pt>
                <c:pt idx="234">
                  <c:v>2.3073410432747997E-27</c:v>
                </c:pt>
                <c:pt idx="235">
                  <c:v>1.0025999791684843E-27</c:v>
                </c:pt>
                <c:pt idx="236">
                  <c:v>4.3333828309959513E-28</c:v>
                </c:pt>
                <c:pt idx="237">
                  <c:v>1.8629872925468069E-28</c:v>
                </c:pt>
                <c:pt idx="238">
                  <c:v>7.9666583725135584E-29</c:v>
                </c:pt>
                <c:pt idx="239">
                  <c:v>3.3886441338197936E-29</c:v>
                </c:pt>
                <c:pt idx="240">
                  <c:v>1.4337030157302941E-29</c:v>
                </c:pt>
                <c:pt idx="241">
                  <c:v>6.0335914819610298E-30</c:v>
                </c:pt>
                <c:pt idx="242">
                  <c:v>2.5256668981960526E-30</c:v>
                </c:pt>
                <c:pt idx="243">
                  <c:v>1.051622113742289E-30</c:v>
                </c:pt>
                <c:pt idx="244">
                  <c:v>4.3553876450679696E-31</c:v>
                </c:pt>
                <c:pt idx="245">
                  <c:v>1.794226996441149E-31</c:v>
                </c:pt>
                <c:pt idx="246">
                  <c:v>7.3521003506225047E-32</c:v>
                </c:pt>
                <c:pt idx="247">
                  <c:v>2.9966010871463643E-32</c:v>
                </c:pt>
                <c:pt idx="248">
                  <c:v>1.2148702762991028E-32</c:v>
                </c:pt>
                <c:pt idx="249">
                  <c:v>4.8990779256421762E-33</c:v>
                </c:pt>
                <c:pt idx="250">
                  <c:v>1.9650891406574567E-33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92-4F00-AC91-9190145A3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(w/o hybrids)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Sheet1!$B$2:$B$250</c:f>
              <c:numCache>
                <c:formatCode>General</c:formatCode>
                <c:ptCount val="249"/>
                <c:pt idx="0">
                  <c:v>5.7352777530532948E-59</c:v>
                </c:pt>
                <c:pt idx="1">
                  <c:v>2.9344485101648684E-58</c:v>
                </c:pt>
                <c:pt idx="2">
                  <c:v>1.4868711409063752E-57</c:v>
                </c:pt>
                <c:pt idx="3">
                  <c:v>7.4609644601170847E-57</c:v>
                </c:pt>
                <c:pt idx="4">
                  <c:v>3.7075875119135744E-56</c:v>
                </c:pt>
                <c:pt idx="5">
                  <c:v>1.8245789092924361E-55</c:v>
                </c:pt>
                <c:pt idx="6">
                  <c:v>8.8921891166929938E-55</c:v>
                </c:pt>
                <c:pt idx="7">
                  <c:v>4.2917017286678829E-54</c:v>
                </c:pt>
                <c:pt idx="8">
                  <c:v>2.0512810686198142E-53</c:v>
                </c:pt>
                <c:pt idx="9">
                  <c:v>9.7094719878050461E-53</c:v>
                </c:pt>
                <c:pt idx="10">
                  <c:v>4.5513565030621588E-52</c:v>
                </c:pt>
                <c:pt idx="11">
                  <c:v>2.1128122031248592E-51</c:v>
                </c:pt>
                <c:pt idx="12">
                  <c:v>9.7130525607856901E-51</c:v>
                </c:pt>
                <c:pt idx="13">
                  <c:v>4.4220676422930729E-50</c:v>
                </c:pt>
                <c:pt idx="14">
                  <c:v>1.9937459788294804E-49</c:v>
                </c:pt>
                <c:pt idx="15">
                  <c:v>8.9020302928951546E-49</c:v>
                </c:pt>
                <c:pt idx="16">
                  <c:v>3.9362539686729956E-48</c:v>
                </c:pt>
                <c:pt idx="17">
                  <c:v>1.7236613980465185E-47</c:v>
                </c:pt>
                <c:pt idx="18">
                  <c:v>7.4747315517523598E-47</c:v>
                </c:pt>
                <c:pt idx="19">
                  <c:v>3.2100666136150876E-46</c:v>
                </c:pt>
                <c:pt idx="20">
                  <c:v>1.3652346110930265E-45</c:v>
                </c:pt>
                <c:pt idx="21">
                  <c:v>5.7500991762364687E-45</c:v>
                </c:pt>
                <c:pt idx="22">
                  <c:v>2.3983810340137496E-44</c:v>
                </c:pt>
                <c:pt idx="23">
                  <c:v>9.9068554750169044E-44</c:v>
                </c:pt>
                <c:pt idx="24">
                  <c:v>4.0525489931082457E-43</c:v>
                </c:pt>
                <c:pt idx="25">
                  <c:v>1.6417065119192932E-42</c:v>
                </c:pt>
                <c:pt idx="26">
                  <c:v>6.58624024146154E-42</c:v>
                </c:pt>
                <c:pt idx="27">
                  <c:v>2.6167029000544669E-41</c:v>
                </c:pt>
                <c:pt idx="28">
                  <c:v>1.0295467303571211E-40</c:v>
                </c:pt>
                <c:pt idx="29">
                  <c:v>4.011552793378388E-40</c:v>
                </c:pt>
                <c:pt idx="30">
                  <c:v>1.5479387091160517E-39</c:v>
                </c:pt>
                <c:pt idx="31">
                  <c:v>5.9152051286322541E-39</c:v>
                </c:pt>
                <c:pt idx="32">
                  <c:v>2.238518351870251E-38</c:v>
                </c:pt>
                <c:pt idx="33">
                  <c:v>8.3893112804505133E-38</c:v>
                </c:pt>
                <c:pt idx="34">
                  <c:v>3.1136282506131916E-37</c:v>
                </c:pt>
                <c:pt idx="35">
                  <c:v>1.1444109630121221E-36</c:v>
                </c:pt>
                <c:pt idx="36">
                  <c:v>4.1655472049017617E-36</c:v>
                </c:pt>
                <c:pt idx="37">
                  <c:v>1.5015400191660698E-35</c:v>
                </c:pt>
                <c:pt idx="38">
                  <c:v>5.36014530746406E-35</c:v>
                </c:pt>
                <c:pt idx="39">
                  <c:v>1.8949205907676349E-34</c:v>
                </c:pt>
                <c:pt idx="40">
                  <c:v>6.6340733229230037E-34</c:v>
                </c:pt>
                <c:pt idx="41">
                  <c:v>2.3000872991425728E-33</c:v>
                </c:pt>
                <c:pt idx="42">
                  <c:v>7.8973824959744599E-33</c:v>
                </c:pt>
                <c:pt idx="43">
                  <c:v>2.6853248210431495E-32</c:v>
                </c:pt>
                <c:pt idx="44">
                  <c:v>9.0424325896424136E-32</c:v>
                </c:pt>
                <c:pt idx="45">
                  <c:v>3.0154250190754838E-31</c:v>
                </c:pt>
                <c:pt idx="46">
                  <c:v>9.9583317058752895E-31</c:v>
                </c:pt>
                <c:pt idx="47">
                  <c:v>3.2568626450553179E-30</c:v>
                </c:pt>
                <c:pt idx="48">
                  <c:v>1.0548412339791696E-29</c:v>
                </c:pt>
                <c:pt idx="49">
                  <c:v>3.3833704630875669E-29</c:v>
                </c:pt>
                <c:pt idx="50">
                  <c:v>1.074698912495603E-28</c:v>
                </c:pt>
                <c:pt idx="51">
                  <c:v>3.3806395315319016E-28</c:v>
                </c:pt>
                <c:pt idx="52">
                  <c:v>1.053139063527202E-27</c:v>
                </c:pt>
                <c:pt idx="53">
                  <c:v>3.2489825516336304E-27</c:v>
                </c:pt>
                <c:pt idx="54">
                  <c:v>9.9262186239904677E-27</c:v>
                </c:pt>
                <c:pt idx="55">
                  <c:v>3.0032749511045117E-26</c:v>
                </c:pt>
                <c:pt idx="56">
                  <c:v>8.9987285596738756E-26</c:v>
                </c:pt>
                <c:pt idx="57">
                  <c:v>2.6701890471752088E-25</c:v>
                </c:pt>
                <c:pt idx="58">
                  <c:v>7.8465305288812945E-25</c:v>
                </c:pt>
                <c:pt idx="59">
                  <c:v>2.2834322360069921E-24</c:v>
                </c:pt>
                <c:pt idx="60">
                  <c:v>6.5807196156760748E-24</c:v>
                </c:pt>
                <c:pt idx="61">
                  <c:v>1.8781637193113803E-23</c:v>
                </c:pt>
                <c:pt idx="62">
                  <c:v>5.3084570400950901E-23</c:v>
                </c:pt>
                <c:pt idx="63">
                  <c:v>1.4858602602751997E-22</c:v>
                </c:pt>
                <c:pt idx="64">
                  <c:v>4.1187215147583053E-22</c:v>
                </c:pt>
                <c:pt idx="65">
                  <c:v>1.1306330842876272E-21</c:v>
                </c:pt>
                <c:pt idx="66">
                  <c:v>3.0736594742527992E-21</c:v>
                </c:pt>
                <c:pt idx="67">
                  <c:v>8.2749354167680676E-21</c:v>
                </c:pt>
                <c:pt idx="68">
                  <c:v>2.2062172461287756E-20</c:v>
                </c:pt>
                <c:pt idx="69">
                  <c:v>5.8251449656654137E-20</c:v>
                </c:pt>
                <c:pt idx="70">
                  <c:v>1.5231406214877268E-19</c:v>
                </c:pt>
                <c:pt idx="71">
                  <c:v>3.9441013293461982E-19</c:v>
                </c:pt>
                <c:pt idx="72">
                  <c:v>1.011418580544968E-18</c:v>
                </c:pt>
                <c:pt idx="73">
                  <c:v>2.5685533563598071E-18</c:v>
                </c:pt>
                <c:pt idx="74">
                  <c:v>6.4598295099896649E-18</c:v>
                </c:pt>
                <c:pt idx="75">
                  <c:v>1.6088972924831426E-17</c:v>
                </c:pt>
                <c:pt idx="76">
                  <c:v>3.9683538095022961E-17</c:v>
                </c:pt>
                <c:pt idx="77">
                  <c:v>9.693201735112904E-17</c:v>
                </c:pt>
                <c:pt idx="78">
                  <c:v>2.344762809946895E-16</c:v>
                </c:pt>
                <c:pt idx="79">
                  <c:v>5.6170124094217574E-16</c:v>
                </c:pt>
                <c:pt idx="80">
                  <c:v>1.332559622999809E-15</c:v>
                </c:pt>
                <c:pt idx="81">
                  <c:v>3.130709108144077E-15</c:v>
                </c:pt>
                <c:pt idx="82">
                  <c:v>7.2840611653142444E-15</c:v>
                </c:pt>
                <c:pt idx="83">
                  <c:v>1.678337319151843E-14</c:v>
                </c:pt>
                <c:pt idx="84">
                  <c:v>3.829655598046764E-14</c:v>
                </c:pt>
                <c:pt idx="85">
                  <c:v>8.6539620787175768E-14</c:v>
                </c:pt>
                <c:pt idx="86">
                  <c:v>1.9366228710726504E-13</c:v>
                </c:pt>
                <c:pt idx="87">
                  <c:v>4.2919032711172667E-13</c:v>
                </c:pt>
                <c:pt idx="88">
                  <c:v>9.4195378346194518E-13</c:v>
                </c:pt>
                <c:pt idx="89">
                  <c:v>2.0473121536366072E-12</c:v>
                </c:pt>
                <c:pt idx="90">
                  <c:v>4.4066984690063201E-12</c:v>
                </c:pt>
                <c:pt idx="91">
                  <c:v>9.3932829607923913E-12</c:v>
                </c:pt>
                <c:pt idx="92">
                  <c:v>1.9828792856996271E-11</c:v>
                </c:pt>
                <c:pt idx="93">
                  <c:v>4.1452425463420345E-11</c:v>
                </c:pt>
                <c:pt idx="94">
                  <c:v>8.5818005838521038E-11</c:v>
                </c:pt>
                <c:pt idx="95">
                  <c:v>1.7594692876961366E-10</c:v>
                </c:pt>
                <c:pt idx="96">
                  <c:v>3.5723973839445642E-10</c:v>
                </c:pt>
                <c:pt idx="97">
                  <c:v>7.1831119533849412E-10</c:v>
                </c:pt>
                <c:pt idx="98">
                  <c:v>1.4303433730566211E-9</c:v>
                </c:pt>
                <c:pt idx="99">
                  <c:v>2.8206083125565919E-9</c:v>
                </c:pt>
                <c:pt idx="100">
                  <c:v>5.5083313253806782E-9</c:v>
                </c:pt>
                <c:pt idx="101">
                  <c:v>1.0653004957657357E-8</c:v>
                </c:pt>
                <c:pt idx="102">
                  <c:v>2.0403233674777706E-8</c:v>
                </c:pt>
                <c:pt idx="103">
                  <c:v>3.8699083353378524E-8</c:v>
                </c:pt>
                <c:pt idx="104">
                  <c:v>7.2690415833338761E-8</c:v>
                </c:pt>
                <c:pt idx="105">
                  <c:v>1.3521610721670833E-7</c:v>
                </c:pt>
                <c:pt idx="106">
                  <c:v>2.4908897442026778E-7</c:v>
                </c:pt>
                <c:pt idx="107">
                  <c:v>4.5441784800267286E-7</c:v>
                </c:pt>
                <c:pt idx="108">
                  <c:v>8.2097712629561014E-7</c:v>
                </c:pt>
                <c:pt idx="109">
                  <c:v>1.4688638209936938E-6</c:v>
                </c:pt>
                <c:pt idx="110">
                  <c:v>2.6025963192315387E-6</c:v>
                </c:pt>
                <c:pt idx="111">
                  <c:v>4.5667463340260933E-6</c:v>
                </c:pt>
                <c:pt idx="112">
                  <c:v>7.9356365081926117E-6</c:v>
                </c:pt>
                <c:pt idx="113">
                  <c:v>1.3656249571715239E-5</c:v>
                </c:pt>
                <c:pt idx="114">
                  <c:v>2.3273190461362904E-5</c:v>
                </c:pt>
                <c:pt idx="115">
                  <c:v>3.9278527895888724E-5</c:v>
                </c:pt>
                <c:pt idx="116">
                  <c:v>6.5649176399720481E-5</c:v>
                </c:pt>
                <c:pt idx="117">
                  <c:v>1.0866211696414397E-4</c:v>
                </c:pt>
                <c:pt idx="118">
                  <c:v>1.7811555226924418E-4</c:v>
                </c:pt>
                <c:pt idx="119">
                  <c:v>2.8913477079437996E-4</c:v>
                </c:pt>
                <c:pt idx="120">
                  <c:v>4.6480800936578564E-4</c:v>
                </c:pt>
                <c:pt idx="121">
                  <c:v>7.399829004506146E-4</c:v>
                </c:pt>
                <c:pt idx="122">
                  <c:v>1.166660692295753E-3</c:v>
                </c:pt>
                <c:pt idx="123">
                  <c:v>1.8215548265530881E-3</c:v>
                </c:pt>
                <c:pt idx="124">
                  <c:v>2.8165322586303446E-3</c:v>
                </c:pt>
                <c:pt idx="125">
                  <c:v>4.3128267476841798E-3</c:v>
                </c:pt>
                <c:pt idx="126">
                  <c:v>6.5400955776743173E-3</c:v>
                </c:pt>
                <c:pt idx="127">
                  <c:v>9.8215714064829839E-3</c:v>
                </c:pt>
                <c:pt idx="128">
                  <c:v>1.4606718582995133E-2</c:v>
                </c:pt>
                <c:pt idx="129">
                  <c:v>2.1512909294759599E-2</c:v>
                </c:pt>
                <c:pt idx="130">
                  <c:v>3.1377651160596418E-2</c:v>
                </c:pt>
                <c:pt idx="131">
                  <c:v>4.5322777336161094E-2</c:v>
                </c:pt>
                <c:pt idx="132">
                  <c:v>6.4831698582775127E-2</c:v>
                </c:pt>
                <c:pt idx="133">
                  <c:v>9.1840256000870271E-2</c:v>
                </c:pt>
                <c:pt idx="134">
                  <c:v>0.12884084705863239</c:v>
                </c:pt>
                <c:pt idx="135">
                  <c:v>0.17899827987119057</c:v>
                </c:pt>
                <c:pt idx="136">
                  <c:v>0.24627421533842866</c:v>
                </c:pt>
                <c:pt idx="137">
                  <c:v>0.33555508992268629</c:v>
                </c:pt>
                <c:pt idx="138">
                  <c:v>0.45277612473368695</c:v>
                </c:pt>
                <c:pt idx="139">
                  <c:v>0.60503152721745468</c:v>
                </c:pt>
                <c:pt idx="140">
                  <c:v>0.8006584538142747</c:v>
                </c:pt>
                <c:pt idx="141">
                  <c:v>1.049279968161511</c:v>
                </c:pt>
                <c:pt idx="142">
                  <c:v>1.3617904067817088</c:v>
                </c:pt>
                <c:pt idx="143">
                  <c:v>1.7502656090390862</c:v>
                </c:pt>
                <c:pt idx="144">
                  <c:v>2.2277807593613335</c:v>
                </c:pt>
                <c:pt idx="145">
                  <c:v>2.8081204901432404</c:v>
                </c:pt>
                <c:pt idx="146">
                  <c:v>3.5053697012878651</c:v>
                </c:pt>
                <c:pt idx="147">
                  <c:v>4.3333794446442058</c:v>
                </c:pt>
                <c:pt idx="148">
                  <c:v>5.3051102000900192</c:v>
                </c:pt>
                <c:pt idx="149">
                  <c:v>6.4318647110360869</c:v>
                </c:pt>
                <c:pt idx="150">
                  <c:v>7.7224337690317819</c:v>
                </c:pt>
                <c:pt idx="151">
                  <c:v>9.1821901920042421</c:v>
                </c:pt>
                <c:pt idx="152">
                  <c:v>10.812177738066515</c:v>
                </c:pt>
                <c:pt idx="153">
                  <c:v>12.608251664136517</c:v>
                </c:pt>
                <c:pt idx="154">
                  <c:v>14.560334817597594</c:v>
                </c:pt>
                <c:pt idx="155">
                  <c:v>16.651856323881638</c:v>
                </c:pt>
                <c:pt idx="156">
                  <c:v>18.859438077194902</c:v>
                </c:pt>
                <c:pt idx="157">
                  <c:v>21.152886671492986</c:v>
                </c:pt>
                <c:pt idx="158">
                  <c:v>23.495534917922996</c:v>
                </c:pt>
                <c:pt idx="159">
                  <c:v>25.84495805407531</c:v>
                </c:pt>
                <c:pt idx="160">
                  <c:v>28.154066150961029</c:v>
                </c:pt>
                <c:pt idx="161">
                  <c:v>30.372547651510072</c:v>
                </c:pt>
                <c:pt idx="162">
                  <c:v>32.448611507798951</c:v>
                </c:pt>
                <c:pt idx="163">
                  <c:v>34.330949419776864</c:v>
                </c:pt>
                <c:pt idx="164">
                  <c:v>35.97081769949434</c:v>
                </c:pt>
                <c:pt idx="165">
                  <c:v>37.324122597409279</c:v>
                </c:pt>
                <c:pt idx="166">
                  <c:v>38.353385392056644</c:v>
                </c:pt>
                <c:pt idx="167">
                  <c:v>39.029465342232527</c:v>
                </c:pt>
                <c:pt idx="168">
                  <c:v>39.332930062618985</c:v>
                </c:pt>
                <c:pt idx="169">
                  <c:v>39.254983409771434</c:v>
                </c:pt>
                <c:pt idx="170">
                  <c:v>38.797889050428836</c:v>
                </c:pt>
                <c:pt idx="171">
                  <c:v>37.974861248948912</c:v>
                </c:pt>
                <c:pt idx="172">
                  <c:v>36.80943022678828</c:v>
                </c:pt>
                <c:pt idx="173">
                  <c:v>35.334324628621133</c:v>
                </c:pt>
                <c:pt idx="174">
                  <c:v>33.589945157892615</c:v>
                </c:pt>
                <c:pt idx="175">
                  <c:v>31.622528682629195</c:v>
                </c:pt>
                <c:pt idx="176">
                  <c:v>29.482119074282267</c:v>
                </c:pt>
                <c:pt idx="177">
                  <c:v>27.220468582361669</c:v>
                </c:pt>
                <c:pt idx="178">
                  <c:v>24.888991448488611</c:v>
                </c:pt>
                <c:pt idx="179">
                  <c:v>22.536880418017958</c:v>
                </c:pt>
                <c:pt idx="180">
                  <c:v>20.20947829868793</c:v>
                </c:pt>
                <c:pt idx="181">
                  <c:v>17.946972817022317</c:v>
                </c:pt>
                <c:pt idx="182">
                  <c:v>15.783456145504529</c:v>
                </c:pt>
                <c:pt idx="183">
                  <c:v>13.746363095675786</c:v>
                </c:pt>
                <c:pt idx="184">
                  <c:v>11.856276386198825</c:v>
                </c:pt>
                <c:pt idx="185">
                  <c:v>10.127065495163112</c:v>
                </c:pt>
                <c:pt idx="186">
                  <c:v>8.5663087439418231</c:v>
                </c:pt>
                <c:pt idx="187">
                  <c:v>7.1759371730647707</c:v>
                </c:pt>
                <c:pt idx="188">
                  <c:v>5.9530335854903731</c:v>
                </c:pt>
                <c:pt idx="189">
                  <c:v>4.8907204336358161</c:v>
                </c:pt>
                <c:pt idx="190">
                  <c:v>3.9790751722339599</c:v>
                </c:pt>
                <c:pt idx="191">
                  <c:v>3.206020167534688</c:v>
                </c:pt>
                <c:pt idx="192">
                  <c:v>2.5581449942993291</c:v>
                </c:pt>
                <c:pt idx="193">
                  <c:v>2.0214307282705062</c:v>
                </c:pt>
                <c:pt idx="194">
                  <c:v>1.5818575453422745</c:v>
                </c:pt>
                <c:pt idx="195">
                  <c:v>1.2258876728320403</c:v>
                </c:pt>
                <c:pt idx="196">
                  <c:v>0.9408248628016852</c:v>
                </c:pt>
                <c:pt idx="197">
                  <c:v>0.715058698428089</c:v>
                </c:pt>
                <c:pt idx="198">
                  <c:v>0.5382070752002267</c:v>
                </c:pt>
                <c:pt idx="199">
                  <c:v>0.40117319899752713</c:v>
                </c:pt>
                <c:pt idx="200">
                  <c:v>0.29613464645003978</c:v>
                </c:pt>
                <c:pt idx="201">
                  <c:v>0.2164817702090483</c:v>
                </c:pt>
                <c:pt idx="202">
                  <c:v>0.15672137763113919</c:v>
                </c:pt>
                <c:pt idx="203">
                  <c:v>0.11235953959587494</c:v>
                </c:pt>
                <c:pt idx="204">
                  <c:v>7.977493549564077E-2</c:v>
                </c:pt>
                <c:pt idx="205">
                  <c:v>5.6091592826572188E-2</c:v>
                </c:pt>
                <c:pt idx="206">
                  <c:v>3.9057449889881614E-2</c:v>
                </c:pt>
                <c:pt idx="207">
                  <c:v>2.6933004028411221E-2</c:v>
                </c:pt>
                <c:pt idx="208">
                  <c:v>1.839248913692541E-2</c:v>
                </c:pt>
                <c:pt idx="209">
                  <c:v>1.2438586215334807E-2</c:v>
                </c:pt>
                <c:pt idx="210">
                  <c:v>8.3306009898929615E-3</c:v>
                </c:pt>
                <c:pt idx="211">
                  <c:v>5.5253074237494853E-3</c:v>
                </c:pt>
                <c:pt idx="212">
                  <c:v>3.6292038290883042E-3</c:v>
                </c:pt>
                <c:pt idx="213">
                  <c:v>2.3607014912001767E-3</c:v>
                </c:pt>
                <c:pt idx="214">
                  <c:v>1.520707152688509E-3</c:v>
                </c:pt>
                <c:pt idx="215">
                  <c:v>9.7011876075484102E-4</c:v>
                </c:pt>
                <c:pt idx="216">
                  <c:v>6.1288503662809191E-4</c:v>
                </c:pt>
                <c:pt idx="217">
                  <c:v>3.8344928624281462E-4</c:v>
                </c:pt>
                <c:pt idx="218">
                  <c:v>2.3758096906298452E-4</c:v>
                </c:pt>
                <c:pt idx="219">
                  <c:v>1.4577738837765933E-4</c:v>
                </c:pt>
                <c:pt idx="220">
                  <c:v>8.8581592150836758E-5</c:v>
                </c:pt>
                <c:pt idx="221">
                  <c:v>5.3305448131184157E-5</c:v>
                </c:pt>
                <c:pt idx="222">
                  <c:v>3.1766876593864533E-5</c:v>
                </c:pt>
                <c:pt idx="223">
                  <c:v>1.8747882950895288E-5</c:v>
                </c:pt>
                <c:pt idx="224">
                  <c:v>1.0957330248886799E-5</c:v>
                </c:pt>
                <c:pt idx="225">
                  <c:v>6.3420851625181182E-6</c:v>
                </c:pt>
                <c:pt idx="226">
                  <c:v>3.635249204554099E-6</c:v>
                </c:pt>
                <c:pt idx="227">
                  <c:v>2.0635315200081699E-6</c:v>
                </c:pt>
                <c:pt idx="228">
                  <c:v>1.1600129199234358E-6</c:v>
                </c:pt>
                <c:pt idx="229">
                  <c:v>6.4578707100074955E-7</c:v>
                </c:pt>
                <c:pt idx="230">
                  <c:v>3.56033337942148E-7</c:v>
                </c:pt>
                <c:pt idx="231">
                  <c:v>1.943868071047939E-7</c:v>
                </c:pt>
                <c:pt idx="232">
                  <c:v>1.0510362791524993E-7</c:v>
                </c:pt>
                <c:pt idx="233">
                  <c:v>5.6278618510434211E-8</c:v>
                </c:pt>
                <c:pt idx="234">
                  <c:v>2.9843101056595473E-8</c:v>
                </c:pt>
                <c:pt idx="235">
                  <c:v>1.5671814098430311E-8</c:v>
                </c:pt>
                <c:pt idx="236">
                  <c:v>8.1502211564617335E-9</c:v>
                </c:pt>
                <c:pt idx="237">
                  <c:v>4.1975349026000177E-9</c:v>
                </c:pt>
                <c:pt idx="238">
                  <c:v>2.1408884484273886E-9</c:v>
                </c:pt>
                <c:pt idx="239">
                  <c:v>1.0813556707335488E-9</c:v>
                </c:pt>
                <c:pt idx="240">
                  <c:v>5.4090112614987009E-10</c:v>
                </c:pt>
                <c:pt idx="241">
                  <c:v>2.6794274949225674E-10</c:v>
                </c:pt>
                <c:pt idx="242">
                  <c:v>1.3144405057991656E-10</c:v>
                </c:pt>
                <c:pt idx="243">
                  <c:v>6.3857903830858979E-11</c:v>
                </c:pt>
                <c:pt idx="244">
                  <c:v>3.0722969059609607E-11</c:v>
                </c:pt>
                <c:pt idx="245">
                  <c:v>1.4638160640864954E-11</c:v>
                </c:pt>
                <c:pt idx="246">
                  <c:v>6.9069233203181292E-12</c:v>
                </c:pt>
                <c:pt idx="247">
                  <c:v>3.2274354177698861E-12</c:v>
                </c:pt>
                <c:pt idx="248">
                  <c:v>1.4935002067099332E-12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14-4E30-B21A-CB24BD4C38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(w/o hybrids)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Sheet1!$C$2:$C$250</c:f>
              <c:numCache>
                <c:formatCode>General</c:formatCode>
                <c:ptCount val="249"/>
                <c:pt idx="0">
                  <c:v>1.7019842835918493E-49</c:v>
                </c:pt>
                <c:pt idx="1">
                  <c:v>5.5439152555677462E-49</c:v>
                </c:pt>
                <c:pt idx="2">
                  <c:v>1.7949302695549172E-48</c:v>
                </c:pt>
                <c:pt idx="3">
                  <c:v>5.7762840412722653E-48</c:v>
                </c:pt>
                <c:pt idx="4">
                  <c:v>1.8476489574274439E-47</c:v>
                </c:pt>
                <c:pt idx="5">
                  <c:v>5.874357085828169E-47</c:v>
                </c:pt>
                <c:pt idx="6">
                  <c:v>1.8563983968832308E-46</c:v>
                </c:pt>
                <c:pt idx="7">
                  <c:v>5.8311201184403662E-46</c:v>
                </c:pt>
                <c:pt idx="8">
                  <c:v>1.8205505901322236E-45</c:v>
                </c:pt>
                <c:pt idx="9">
                  <c:v>5.6496751446062578E-45</c:v>
                </c:pt>
                <c:pt idx="10">
                  <c:v>1.7426660178346931E-44</c:v>
                </c:pt>
                <c:pt idx="11">
                  <c:v>5.3428724843728748E-44</c:v>
                </c:pt>
                <c:pt idx="12">
                  <c:v>1.628191251404565E-43</c:v>
                </c:pt>
                <c:pt idx="13">
                  <c:v>4.9318060088976207E-43</c:v>
                </c:pt>
                <c:pt idx="14">
                  <c:v>1.4848292522461211E-42</c:v>
                </c:pt>
                <c:pt idx="15">
                  <c:v>4.4434163146080971E-42</c:v>
                </c:pt>
                <c:pt idx="16">
                  <c:v>1.3216834643741366E-41</c:v>
                </c:pt>
                <c:pt idx="17">
                  <c:v>3.9075799159683702E-41</c:v>
                </c:pt>
                <c:pt idx="18">
                  <c:v>1.1483076071440607E-40</c:v>
                </c:pt>
                <c:pt idx="19">
                  <c:v>3.3541198429345229E-40</c:v>
                </c:pt>
                <c:pt idx="20">
                  <c:v>9.7379798343965844E-40</c:v>
                </c:pt>
                <c:pt idx="21">
                  <c:v>2.8101475700165989E-39</c:v>
                </c:pt>
                <c:pt idx="22">
                  <c:v>8.0604510237089781E-39</c:v>
                </c:pt>
                <c:pt idx="23">
                  <c:v>2.2980502515031238E-38</c:v>
                </c:pt>
                <c:pt idx="24">
                  <c:v>6.51222893750794E-38</c:v>
                </c:pt>
                <c:pt idx="25">
                  <c:v>1.8342974372219536E-37</c:v>
                </c:pt>
                <c:pt idx="26">
                  <c:v>5.1354655441509998E-37</c:v>
                </c:pt>
                <c:pt idx="27">
                  <c:v>1.4290908581038629E-36</c:v>
                </c:pt>
                <c:pt idx="28">
                  <c:v>3.9528453485356962E-36</c:v>
                </c:pt>
                <c:pt idx="29">
                  <c:v>1.0867502942756308E-35</c:v>
                </c:pt>
                <c:pt idx="30">
                  <c:v>2.9697484924400647E-35</c:v>
                </c:pt>
                <c:pt idx="31">
                  <c:v>8.0663959388359933E-35</c:v>
                </c:pt>
                <c:pt idx="32">
                  <c:v>2.1777567144593037E-34</c:v>
                </c:pt>
                <c:pt idx="33">
                  <c:v>5.8439857495574639E-34</c:v>
                </c:pt>
                <c:pt idx="34">
                  <c:v>1.5587587198268743E-33</c:v>
                </c:pt>
                <c:pt idx="35">
                  <c:v>4.1325546415034584E-33</c:v>
                </c:pt>
                <c:pt idx="36">
                  <c:v>1.0890009889952891E-32</c:v>
                </c:pt>
                <c:pt idx="37">
                  <c:v>2.8523834283280626E-32</c:v>
                </c:pt>
                <c:pt idx="38">
                  <c:v>7.4260436218057976E-32</c:v>
                </c:pt>
                <c:pt idx="39">
                  <c:v>1.9216622038044732E-31</c:v>
                </c:pt>
                <c:pt idx="40">
                  <c:v>4.9427262902086566E-31</c:v>
                </c:pt>
                <c:pt idx="41">
                  <c:v>1.2636477710017489E-30</c:v>
                </c:pt>
                <c:pt idx="42">
                  <c:v>3.2111121266424179E-30</c:v>
                </c:pt>
                <c:pt idx="43">
                  <c:v>8.1106351712254308E-30</c:v>
                </c:pt>
                <c:pt idx="44">
                  <c:v>2.0362177712626452E-29</c:v>
                </c:pt>
                <c:pt idx="45">
                  <c:v>5.0811678467143869E-29</c:v>
                </c:pt>
                <c:pt idx="46">
                  <c:v>1.2602967604602608E-28</c:v>
                </c:pt>
                <c:pt idx="47">
                  <c:v>3.1070773104104287E-28</c:v>
                </c:pt>
                <c:pt idx="48">
                  <c:v>7.6137964146469938E-28</c:v>
                </c:pt>
                <c:pt idx="49">
                  <c:v>1.8544726020572482E-27</c:v>
                </c:pt>
                <c:pt idx="50">
                  <c:v>4.4896195841839236E-27</c:v>
                </c:pt>
                <c:pt idx="51">
                  <c:v>1.0803603254970392E-26</c:v>
                </c:pt>
                <c:pt idx="52">
                  <c:v>2.5840307127360837E-26</c:v>
                </c:pt>
                <c:pt idx="53">
                  <c:v>6.1432285974313922E-26</c:v>
                </c:pt>
                <c:pt idx="54">
                  <c:v>1.4516624471265016E-25</c:v>
                </c:pt>
                <c:pt idx="55">
                  <c:v>3.409608924870529E-25</c:v>
                </c:pt>
                <c:pt idx="56">
                  <c:v>7.9600071342517261E-25</c:v>
                </c:pt>
                <c:pt idx="57">
                  <c:v>1.8471080698396663E-24</c:v>
                </c:pt>
                <c:pt idx="58">
                  <c:v>4.2603091544491537E-24</c:v>
                </c:pt>
                <c:pt idx="59">
                  <c:v>9.7669707229861508E-24</c:v>
                </c:pt>
                <c:pt idx="60">
                  <c:v>2.2256077111421244E-23</c:v>
                </c:pt>
                <c:pt idx="61">
                  <c:v>5.0408910351150402E-23</c:v>
                </c:pt>
                <c:pt idx="62">
                  <c:v>1.1348434700351469E-22</c:v>
                </c:pt>
                <c:pt idx="63">
                  <c:v>2.5394202429703308E-22</c:v>
                </c:pt>
                <c:pt idx="64">
                  <c:v>5.6481100795218835E-22</c:v>
                </c:pt>
                <c:pt idx="65">
                  <c:v>1.2486527799235054E-21</c:v>
                </c:pt>
                <c:pt idx="66">
                  <c:v>2.7437856811234788E-21</c:v>
                </c:pt>
                <c:pt idx="67">
                  <c:v>5.99278425724072E-21</c:v>
                </c:pt>
                <c:pt idx="68">
                  <c:v>1.300999297224012E-20</c:v>
                </c:pt>
                <c:pt idx="69">
                  <c:v>2.8073427663312458E-20</c:v>
                </c:pt>
                <c:pt idx="70">
                  <c:v>6.0212101110376357E-20</c:v>
                </c:pt>
                <c:pt idx="71">
                  <c:v>1.2836365770215311E-19</c:v>
                </c:pt>
                <c:pt idx="72">
                  <c:v>2.7200090321863954E-19</c:v>
                </c:pt>
                <c:pt idx="73">
                  <c:v>5.7288647524791022E-19</c:v>
                </c:pt>
                <c:pt idx="74">
                  <c:v>1.199324632960575E-18</c:v>
                </c:pt>
                <c:pt idx="75">
                  <c:v>2.4955995515632717E-18</c:v>
                </c:pt>
                <c:pt idx="76">
                  <c:v>5.1615840655951683E-18</c:v>
                </c:pt>
                <c:pt idx="77">
                  <c:v>1.0611116238049431E-17</c:v>
                </c:pt>
                <c:pt idx="78">
                  <c:v>2.1682487259890802E-17</c:v>
                </c:pt>
                <c:pt idx="79">
                  <c:v>4.4037949458748028E-17</c:v>
                </c:pt>
                <c:pt idx="80">
                  <c:v>8.8902717933272476E-17</c:v>
                </c:pt>
                <c:pt idx="81">
                  <c:v>1.7839100371652633E-16</c:v>
                </c:pt>
                <c:pt idx="82">
                  <c:v>3.557958028461569E-16</c:v>
                </c:pt>
                <c:pt idx="83">
                  <c:v>7.0534022671081911E-16</c:v>
                </c:pt>
                <c:pt idx="84">
                  <c:v>1.3898452477751479E-15</c:v>
                </c:pt>
                <c:pt idx="85">
                  <c:v>2.722100784713255E-15</c:v>
                </c:pt>
                <c:pt idx="86">
                  <c:v>5.2992195862568284E-15</c:v>
                </c:pt>
                <c:pt idx="87">
                  <c:v>1.0253912144109392E-14</c:v>
                </c:pt>
                <c:pt idx="88">
                  <c:v>1.972137671927554E-14</c:v>
                </c:pt>
                <c:pt idx="89">
                  <c:v>3.7701169908152076E-14</c:v>
                </c:pt>
                <c:pt idx="90">
                  <c:v>7.1637824036919042E-14</c:v>
                </c:pt>
                <c:pt idx="91">
                  <c:v>1.3530065706119833E-13</c:v>
                </c:pt>
                <c:pt idx="92">
                  <c:v>2.5399629772757962E-13</c:v>
                </c:pt>
                <c:pt idx="93">
                  <c:v>4.7394159736062299E-13</c:v>
                </c:pt>
                <c:pt idx="94">
                  <c:v>8.7900679122541991E-13</c:v>
                </c:pt>
                <c:pt idx="95">
                  <c:v>1.6204274588253214E-12</c:v>
                </c:pt>
                <c:pt idx="96">
                  <c:v>2.9691826777684075E-12</c:v>
                </c:pt>
                <c:pt idx="97">
                  <c:v>5.4077200842752783E-12</c:v>
                </c:pt>
                <c:pt idx="98">
                  <c:v>9.7895211638522888E-12</c:v>
                </c:pt>
                <c:pt idx="99">
                  <c:v>1.7614838132745181E-11</c:v>
                </c:pt>
                <c:pt idx="100">
                  <c:v>3.1504009131772704E-11</c:v>
                </c:pt>
                <c:pt idx="101">
                  <c:v>5.6004503779751817E-11</c:v>
                </c:pt>
                <c:pt idx="102">
                  <c:v>9.8957802681124244E-11</c:v>
                </c:pt>
                <c:pt idx="103">
                  <c:v>1.7379892829788329E-10</c:v>
                </c:pt>
                <c:pt idx="104">
                  <c:v>3.0339897256728238E-10</c:v>
                </c:pt>
                <c:pt idx="105">
                  <c:v>5.2644266418556043E-10</c:v>
                </c:pt>
                <c:pt idx="106">
                  <c:v>9.0794180225583705E-10</c:v>
                </c:pt>
                <c:pt idx="107">
                  <c:v>1.556449040777677E-9</c:v>
                </c:pt>
                <c:pt idx="108">
                  <c:v>2.6520503280910489E-9</c:v>
                </c:pt>
                <c:pt idx="109">
                  <c:v>4.4915741906839318E-9</c:v>
                </c:pt>
                <c:pt idx="110">
                  <c:v>7.561106491498312E-9</c:v>
                </c:pt>
                <c:pt idx="111">
                  <c:v>1.2651502125417437E-8</c:v>
                </c:pt>
                <c:pt idx="112">
                  <c:v>2.1041117021709256E-8</c:v>
                </c:pt>
                <c:pt idx="113">
                  <c:v>3.4782873042418772E-8</c:v>
                </c:pt>
                <c:pt idx="114">
                  <c:v>5.7152084154296423E-8</c:v>
                </c:pt>
                <c:pt idx="115">
                  <c:v>9.3340184294251192E-8</c:v>
                </c:pt>
                <c:pt idx="116">
                  <c:v>1.5152182642837389E-7</c:v>
                </c:pt>
                <c:pt idx="117">
                  <c:v>2.4448470801612804E-7</c:v>
                </c:pt>
                <c:pt idx="118">
                  <c:v>3.9210119379523388E-7</c:v>
                </c:pt>
                <c:pt idx="119">
                  <c:v>6.2504975587801954E-7</c:v>
                </c:pt>
                <c:pt idx="120">
                  <c:v>9.9037798098477134E-7</c:v>
                </c:pt>
                <c:pt idx="121">
                  <c:v>1.5597583645152455E-6</c:v>
                </c:pt>
                <c:pt idx="122">
                  <c:v>2.4416512455394091E-6</c:v>
                </c:pt>
                <c:pt idx="123">
                  <c:v>3.7990927843620853E-6</c:v>
                </c:pt>
                <c:pt idx="124">
                  <c:v>5.8755175828189211E-6</c:v>
                </c:pt>
                <c:pt idx="125">
                  <c:v>9.0319665617099968E-6</c:v>
                </c:pt>
                <c:pt idx="126">
                  <c:v>1.380029826213839E-5</c:v>
                </c:pt>
                <c:pt idx="127">
                  <c:v>2.0958711782847213E-5</c:v>
                </c:pt>
                <c:pt idx="128">
                  <c:v>3.1638119273711199E-5</c:v>
                </c:pt>
                <c:pt idx="129">
                  <c:v>4.7470815601404127E-5</c:v>
                </c:pt>
                <c:pt idx="130">
                  <c:v>7.0796646880259094E-5</c:v>
                </c:pt>
                <c:pt idx="131">
                  <c:v>1.049466657258062E-4</c:v>
                </c:pt>
                <c:pt idx="132">
                  <c:v>1.5463028712794493E-4</c:v>
                </c:pt>
                <c:pt idx="133">
                  <c:v>2.2645944594146733E-4</c:v>
                </c:pt>
                <c:pt idx="134">
                  <c:v>3.2965242848810589E-4</c:v>
                </c:pt>
                <c:pt idx="135">
                  <c:v>4.7697111510948821E-4</c:v>
                </c:pt>
                <c:pt idx="136">
                  <c:v>6.8595849725090719E-4</c:v>
                </c:pt>
                <c:pt idx="137">
                  <c:v>9.8055862031926283E-4</c:v>
                </c:pt>
                <c:pt idx="138">
                  <c:v>1.3932185386665444E-3</c:v>
                </c:pt>
                <c:pt idx="139">
                  <c:v>1.9675912760039036E-3</c:v>
                </c:pt>
                <c:pt idx="140">
                  <c:v>2.7619797669491335E-3</c:v>
                </c:pt>
                <c:pt idx="141">
                  <c:v>3.8536836304760105E-3</c:v>
                </c:pt>
                <c:pt idx="142">
                  <c:v>5.3444323552726634E-3</c:v>
                </c:pt>
                <c:pt idx="143">
                  <c:v>7.3671085979526004E-3</c:v>
                </c:pt>
                <c:pt idx="144">
                  <c:v>1.0093981860871576E-2</c:v>
                </c:pt>
                <c:pt idx="145">
                  <c:v>1.3746683352193039E-2</c:v>
                </c:pt>
                <c:pt idx="146">
                  <c:v>1.8608154318018783E-2</c:v>
                </c:pt>
                <c:pt idx="147">
                  <c:v>2.5036789035998468E-2</c:v>
                </c:pt>
                <c:pt idx="148">
                  <c:v>3.3482965990170463E-2</c:v>
                </c:pt>
                <c:pt idx="149">
                  <c:v>4.4508112227065993E-2</c:v>
                </c:pt>
                <c:pt idx="150">
                  <c:v>5.8806372165139127E-2</c:v>
                </c:pt>
                <c:pt idx="151">
                  <c:v>7.7228849065671346E-2</c:v>
                </c:pt>
                <c:pt idx="152">
                  <c:v>0.10081025147299483</c:v>
                </c:pt>
                <c:pt idx="153">
                  <c:v>0.13079760580243127</c:v>
                </c:pt>
                <c:pt idx="154">
                  <c:v>0.16868048915997921</c:v>
                </c:pt>
                <c:pt idx="155">
                  <c:v>0.21622199493117042</c:v>
                </c:pt>
                <c:pt idx="156">
                  <c:v>0.27548937203294022</c:v>
                </c:pt>
                <c:pt idx="157">
                  <c:v>0.34888298472456725</c:v>
                </c:pt>
                <c:pt idx="158">
                  <c:v>0.43916193508359969</c:v>
                </c:pt>
                <c:pt idx="159">
                  <c:v>0.54946439029757566</c:v>
                </c:pt>
                <c:pt idx="160">
                  <c:v>0.68332038148041707</c:v>
                </c:pt>
                <c:pt idx="161">
                  <c:v>0.84465461317419632</c:v>
                </c:pt>
                <c:pt idx="162">
                  <c:v>1.0377766693814601</c:v>
                </c:pt>
                <c:pt idx="163">
                  <c:v>1.2673559510080536</c:v>
                </c:pt>
                <c:pt idx="164">
                  <c:v>1.5383787592509501</c:v>
                </c:pt>
                <c:pt idx="165">
                  <c:v>1.85608517611683</c:v>
                </c:pt>
                <c:pt idx="166">
                  <c:v>2.2258838090015218</c:v>
                </c:pt>
                <c:pt idx="167">
                  <c:v>2.6532430763084496</c:v>
                </c:pt>
                <c:pt idx="168">
                  <c:v>3.1435585211108217</c:v>
                </c:pt>
                <c:pt idx="169">
                  <c:v>3.7019966435331053</c:v>
                </c:pt>
                <c:pt idx="170">
                  <c:v>4.3333169194482979</c:v>
                </c:pt>
                <c:pt idx="171">
                  <c:v>5.0416749874452131</c:v>
                </c:pt>
                <c:pt idx="172">
                  <c:v>5.8304113861631413</c:v>
                </c:pt>
                <c:pt idx="173">
                  <c:v>6.7018316432763125</c:v>
                </c:pt>
                <c:pt idx="174">
                  <c:v>7.6569848758632011</c:v>
                </c:pt>
                <c:pt idx="175">
                  <c:v>8.6954492702502257</c:v>
                </c:pt>
                <c:pt idx="176">
                  <c:v>9.81513377348886</c:v>
                </c:pt>
                <c:pt idx="177">
                  <c:v>11.012105955316246</c:v>
                </c:pt>
                <c:pt idx="178">
                  <c:v>12.280456203514623</c:v>
                </c:pt>
                <c:pt idx="179">
                  <c:v>13.612208126773167</c:v>
                </c:pt>
                <c:pt idx="180">
                  <c:v>14.997284209222602</c:v>
                </c:pt>
                <c:pt idx="181">
                  <c:v>16.423534369796517</c:v>
                </c:pt>
                <c:pt idx="182">
                  <c:v>17.876833140710463</c:v>
                </c:pt>
                <c:pt idx="183">
                  <c:v>19.341248742070341</c:v>
                </c:pt>
                <c:pt idx="184">
                  <c:v>20.799284480135587</c:v>
                </c:pt>
                <c:pt idx="185">
                  <c:v>22.232189755937419</c:v>
                </c:pt>
                <c:pt idx="186">
                  <c:v>23.620334689359606</c:v>
                </c:pt>
                <c:pt idx="187">
                  <c:v>24.943639114056378</c:v>
                </c:pt>
                <c:pt idx="188">
                  <c:v>26.182043665417225</c:v>
                </c:pt>
                <c:pt idx="189">
                  <c:v>27.316008052293334</c:v>
                </c:pt>
                <c:pt idx="190">
                  <c:v>28.327019546278564</c:v>
                </c:pt>
                <c:pt idx="191">
                  <c:v>29.198093388143029</c:v>
                </c:pt>
                <c:pt idx="192">
                  <c:v>29.914246311458044</c:v>
                </c:pt>
                <c:pt idx="193">
                  <c:v>30.462924784724368</c:v>
                </c:pt>
                <c:pt idx="194">
                  <c:v>30.834370889335691</c:v>
                </c:pt>
                <c:pt idx="195">
                  <c:v>31.021910940086435</c:v>
                </c:pt>
                <c:pt idx="196">
                  <c:v>31.022154921880649</c:v>
                </c:pt>
                <c:pt idx="197">
                  <c:v>30.835098415533054</c:v>
                </c:pt>
                <c:pt idx="198">
                  <c:v>30.464122730906698</c:v>
                </c:pt>
                <c:pt idx="199">
                  <c:v>29.915893241782946</c:v>
                </c:pt>
                <c:pt idx="200">
                  <c:v>29.20016019331376</c:v>
                </c:pt>
                <c:pt idx="201">
                  <c:v>28.329470299147566</c:v>
                </c:pt>
                <c:pt idx="202">
                  <c:v>27.318801045969632</c:v>
                </c:pt>
                <c:pt idx="203">
                  <c:v>26.185132591996009</c:v>
                </c:pt>
                <c:pt idx="204">
                  <c:v>24.946974337503644</c:v>
                </c:pt>
                <c:pt idx="205">
                  <c:v>23.623864563845597</c:v>
                </c:pt>
                <c:pt idx="206">
                  <c:v>22.2358619410549</c:v>
                </c:pt>
                <c:pt idx="207">
                  <c:v>20.803047206856931</c:v>
                </c:pt>
                <c:pt idx="208">
                  <c:v>19.345051987756314</c:v>
                </c:pt>
                <c:pt idx="209">
                  <c:v>17.880629677640908</c:v>
                </c:pt>
                <c:pt idx="210">
                  <c:v>16.427280659127117</c:v>
                </c:pt>
                <c:pt idx="211">
                  <c:v>15.000941120512012</c:v>
                </c:pt>
                <c:pt idx="212">
                  <c:v>13.615741471785089</c:v>
                </c:pt>
                <c:pt idx="213">
                  <c:v>12.283837081411422</c:v>
                </c:pt>
                <c:pt idx="214">
                  <c:v>11.015310914200786</c:v>
                </c:pt>
                <c:pt idx="215">
                  <c:v>9.8181448001634699</c:v>
                </c:pt>
                <c:pt idx="216">
                  <c:v>8.6982536257762568</c:v>
                </c:pt>
                <c:pt idx="217">
                  <c:v>7.6595747988444458</c:v>
                </c:pt>
                <c:pt idx="218">
                  <c:v>6.7042039456738483</c:v>
                </c:pt>
                <c:pt idx="219">
                  <c:v>5.8325669678888152</c:v>
                </c:pt>
                <c:pt idx="220">
                  <c:v>5.043618296066386</c:v>
                </c:pt>
                <c:pt idx="221">
                  <c:v>4.3350553802247136</c:v>
                </c:pt>
                <c:pt idx="222">
                  <c:v>3.7035400829028209</c:v>
                </c:pt>
                <c:pt idx="223">
                  <c:v>3.1449186038804267</c:v>
                </c:pt>
                <c:pt idx="224">
                  <c:v>2.6544327734297353</c:v>
                </c:pt>
                <c:pt idx="225">
                  <c:v>2.2269169091725232</c:v>
                </c:pt>
                <c:pt idx="226">
                  <c:v>1.8569758507517946</c:v>
                </c:pt>
                <c:pt idx="227">
                  <c:v>1.5391411868123925</c:v>
                </c:pt>
                <c:pt idx="228">
                  <c:v>1.2680040034391615</c:v>
                </c:pt>
                <c:pt idx="229">
                  <c:v>1.038323660532591</c:v>
                </c:pt>
                <c:pt idx="230">
                  <c:v>0.84511310675540507</c:v>
                </c:pt>
                <c:pt idx="231">
                  <c:v>0.68370205422710129</c:v>
                </c:pt>
                <c:pt idx="232">
                  <c:v>0.54977994470822034</c:v>
                </c:pt>
                <c:pt idx="233">
                  <c:v>0.43942105524902747</c:v>
                </c:pt>
                <c:pt idx="234">
                  <c:v>0.3490943283674946</c:v>
                </c:pt>
                <c:pt idx="235">
                  <c:v>0.27566059185097108</c:v>
                </c:pt>
                <c:pt idx="236">
                  <c:v>0.21635978261366262</c:v>
                </c:pt>
                <c:pt idx="237">
                  <c:v>0.16879063595552363</c:v>
                </c:pt>
                <c:pt idx="238">
                  <c:v>0.13088507417758913</c:v>
                </c:pt>
                <c:pt idx="239">
                  <c:v>0.10087925315947927</c:v>
                </c:pt>
                <c:pt idx="240">
                  <c:v>7.7282925586240281E-2</c:v>
                </c:pt>
                <c:pt idx="241">
                  <c:v>5.8848474711941649E-2</c:v>
                </c:pt>
                <c:pt idx="242">
                  <c:v>4.4540678505070798E-2</c:v>
                </c:pt>
                <c:pt idx="243">
                  <c:v>3.3507992307440525E-2</c:v>
                </c:pt>
                <c:pt idx="244">
                  <c:v>2.5055896506564288E-2</c:v>
                </c:pt>
                <c:pt idx="245">
                  <c:v>1.8622648534541122E-2</c:v>
                </c:pt>
                <c:pt idx="246">
                  <c:v>1.3757607283739896E-2</c:v>
                </c:pt>
                <c:pt idx="247">
                  <c:v>1.0102162040265284E-2</c:v>
                </c:pt>
                <c:pt idx="248">
                  <c:v>7.3731948911544909E-3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14-4E30-B21A-CB24BD4C38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Sheet1!$D$2:$D$250</c:f>
              <c:numCache>
                <c:formatCode>General</c:formatCode>
                <c:ptCount val="249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  <c:pt idx="181">
                  <c:v>7.7373418722634932E-4</c:v>
                </c:pt>
                <c:pt idx="182">
                  <c:v>6.5593055907772063E-4</c:v>
                </c:pt>
                <c:pt idx="183">
                  <c:v>5.5530033316525472E-4</c:v>
                </c:pt>
                <c:pt idx="184">
                  <c:v>4.6946367545469336E-4</c:v>
                </c:pt>
                <c:pt idx="185">
                  <c:v>3.9635108028343406E-4</c:v>
                </c:pt>
                <c:pt idx="186">
                  <c:v>3.3416586835689299E-4</c:v>
                </c:pt>
                <c:pt idx="187">
                  <c:v>2.8135077970182782E-4</c:v>
                </c:pt>
                <c:pt idx="188">
                  <c:v>2.3655827693778018E-4</c:v>
                </c:pt>
                <c:pt idx="189">
                  <c:v>1.9862420158410621E-4</c:v>
                </c:pt>
                <c:pt idx="190">
                  <c:v>1.6654445278724636E-4</c:v>
                </c:pt>
                <c:pt idx="191">
                  <c:v>1.3945438363739763E-4</c:v>
                </c:pt>
                <c:pt idx="192">
                  <c:v>1.1661063499349168E-4</c:v>
                </c:pt>
                <c:pt idx="193">
                  <c:v>9.7375150335677211E-5</c:v>
                </c:pt>
                <c:pt idx="194">
                  <c:v>8.1201137533253961E-5</c:v>
                </c:pt>
                <c:pt idx="195">
                  <c:v>6.7620764500004175E-5</c:v>
                </c:pt>
                <c:pt idx="196">
                  <c:v>5.6234395479584638E-5</c:v>
                </c:pt>
                <c:pt idx="197">
                  <c:v>4.6701193153684181E-5</c:v>
                </c:pt>
                <c:pt idx="198">
                  <c:v>3.8730928905406848E-5</c:v>
                </c:pt>
                <c:pt idx="199">
                  <c:v>3.2076859424892684E-5</c:v>
                </c:pt>
                <c:pt idx="200">
                  <c:v>2.6529542450463684E-5</c:v>
                </c:pt>
                <c:pt idx="201">
                  <c:v>2.1911477842963224E-5</c:v>
                </c:pt>
                <c:pt idx="202">
                  <c:v>1.8072472446932297E-5</c:v>
                </c:pt>
                <c:pt idx="203">
                  <c:v>1.4885638358600322E-5</c:v>
                </c:pt>
                <c:pt idx="204">
                  <c:v>1.224394435959145E-5</c:v>
                </c:pt>
                <c:pt idx="205">
                  <c:v>1.0057249451077423E-5</c:v>
                </c:pt>
                <c:pt idx="206">
                  <c:v>8.2497557009834154E-6</c:v>
                </c:pt>
                <c:pt idx="207">
                  <c:v>6.7578250616722114E-6</c:v>
                </c:pt>
                <c:pt idx="208">
                  <c:v>5.5281114911561335E-6</c:v>
                </c:pt>
                <c:pt idx="209">
                  <c:v>4.5159656794006806E-6</c:v>
                </c:pt>
                <c:pt idx="210">
                  <c:v>3.6840750025022039E-6</c:v>
                </c:pt>
                <c:pt idx="211">
                  <c:v>3.0013060585479275E-6</c:v>
                </c:pt>
                <c:pt idx="212">
                  <c:v>2.4417213339197783E-6</c:v>
                </c:pt>
                <c:pt idx="213">
                  <c:v>1.9837452586156873E-6</c:v>
                </c:pt>
                <c:pt idx="214">
                  <c:v>1.6094581814590625E-6</c:v>
                </c:pt>
                <c:pt idx="215">
                  <c:v>1.3039996751351656E-6</c:v>
                </c:pt>
                <c:pt idx="216">
                  <c:v>1.0550651077863143E-6</c:v>
                </c:pt>
                <c:pt idx="217">
                  <c:v>8.5248163009892186E-7</c:v>
                </c:pt>
                <c:pt idx="218">
                  <c:v>6.8785165893864145E-7</c:v>
                </c:pt>
                <c:pt idx="219">
                  <c:v>5.5425362210296854E-7</c:v>
                </c:pt>
                <c:pt idx="220">
                  <c:v>4.4599119223569218E-7</c:v>
                </c:pt>
                <c:pt idx="221">
                  <c:v>3.5838350722256677E-7</c:v>
                </c:pt>
                <c:pt idx="222">
                  <c:v>2.8758997273925002E-7</c:v>
                </c:pt>
                <c:pt idx="223">
                  <c:v>2.3046419094348863E-7</c:v>
                </c:pt>
                <c:pt idx="224">
                  <c:v>1.8443237627999808E-7</c:v>
                </c:pt>
                <c:pt idx="225">
                  <c:v>1.4739232165503858E-7</c:v>
                </c:pt>
                <c:pt idx="226">
                  <c:v>1.1762958063678979E-7</c:v>
                </c:pt>
                <c:pt idx="227">
                  <c:v>9.374804695319043E-8</c:v>
                </c:pt>
                <c:pt idx="228">
                  <c:v>7.4612552962094522E-8</c:v>
                </c:pt>
                <c:pt idx="229">
                  <c:v>5.9301484144880338E-8</c:v>
                </c:pt>
                <c:pt idx="230">
                  <c:v>4.7067725963804152E-8</c:v>
                </c:pt>
                <c:pt idx="231">
                  <c:v>3.7306530449099357E-8</c:v>
                </c:pt>
                <c:pt idx="232">
                  <c:v>2.952911947249586E-8</c:v>
                </c:pt>
                <c:pt idx="233">
                  <c:v>2.3341035762511439E-8</c:v>
                </c:pt>
                <c:pt idx="234">
                  <c:v>1.8424416482662134E-8</c:v>
                </c:pt>
                <c:pt idx="235">
                  <c:v>1.452350209324591E-8</c:v>
                </c:pt>
                <c:pt idx="236">
                  <c:v>1.1432809107893898E-8</c:v>
                </c:pt>
                <c:pt idx="237">
                  <c:v>8.9874925603472258E-9</c:v>
                </c:pt>
                <c:pt idx="238">
                  <c:v>7.055505369998868E-9</c:v>
                </c:pt>
                <c:pt idx="239">
                  <c:v>5.5312297839849294E-9</c:v>
                </c:pt>
                <c:pt idx="240">
                  <c:v>4.3303127718195829E-9</c:v>
                </c:pt>
                <c:pt idx="241">
                  <c:v>3.3854844410999369E-9</c:v>
                </c:pt>
                <c:pt idx="242">
                  <c:v>2.6431777492728926E-9</c:v>
                </c:pt>
                <c:pt idx="243">
                  <c:v>2.0608002972013662E-9</c:v>
                </c:pt>
                <c:pt idx="244">
                  <c:v>1.6045358985707134E-9</c:v>
                </c:pt>
                <c:pt idx="245">
                  <c:v>1.247575849214238E-9</c:v>
                </c:pt>
                <c:pt idx="246">
                  <c:v>9.6869815172727741E-10</c:v>
                </c:pt>
                <c:pt idx="247">
                  <c:v>7.5112803934857524E-10</c:v>
                </c:pt>
                <c:pt idx="248">
                  <c:v>5.8162553997874143E-10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14-4E30-B21A-CB24BD4C38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Sheet1!$E$2:$E$250</c:f>
              <c:numCache>
                <c:formatCode>General</c:formatCode>
                <c:ptCount val="249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  <c:pt idx="181">
                  <c:v>1.7112391219232412E-11</c:v>
                </c:pt>
                <c:pt idx="182">
                  <c:v>9.8651305597501305E-12</c:v>
                </c:pt>
                <c:pt idx="183">
                  <c:v>5.6568992161910029E-12</c:v>
                </c:pt>
                <c:pt idx="184">
                  <c:v>3.2265434115843309E-12</c:v>
                </c:pt>
                <c:pt idx="185">
                  <c:v>1.8305434898256914E-12</c:v>
                </c:pt>
                <c:pt idx="186">
                  <c:v>1.0330136424047191E-12</c:v>
                </c:pt>
                <c:pt idx="187">
                  <c:v>5.7984982447020869E-13</c:v>
                </c:pt>
                <c:pt idx="188">
                  <c:v>3.2374902580731611E-13</c:v>
                </c:pt>
                <c:pt idx="189">
                  <c:v>1.7979800877661968E-13</c:v>
                </c:pt>
                <c:pt idx="190">
                  <c:v>9.9321839050384272E-14</c:v>
                </c:pt>
                <c:pt idx="191">
                  <c:v>5.4574289993643124E-14</c:v>
                </c:pt>
                <c:pt idx="192">
                  <c:v>2.9827366007547353E-14</c:v>
                </c:pt>
                <c:pt idx="193">
                  <c:v>1.6215307160672023E-14</c:v>
                </c:pt>
                <c:pt idx="194">
                  <c:v>8.7683711274730355E-15</c:v>
                </c:pt>
                <c:pt idx="195">
                  <c:v>4.7162425714560619E-15</c:v>
                </c:pt>
                <c:pt idx="196">
                  <c:v>2.5232298408876652E-15</c:v>
                </c:pt>
                <c:pt idx="197">
                  <c:v>1.3427679213804193E-15</c:v>
                </c:pt>
                <c:pt idx="198">
                  <c:v>7.1076915058683192E-16</c:v>
                </c:pt>
                <c:pt idx="199">
                  <c:v>3.7423090480117491E-16</c:v>
                </c:pt>
                <c:pt idx="200">
                  <c:v>1.9599012800643924E-16</c:v>
                </c:pt>
                <c:pt idx="201">
                  <c:v>1.0209681890644258E-16</c:v>
                </c:pt>
                <c:pt idx="202">
                  <c:v>5.2902195011076371E-17</c:v>
                </c:pt>
                <c:pt idx="203">
                  <c:v>2.7265824858936291E-17</c:v>
                </c:pt>
                <c:pt idx="204">
                  <c:v>1.3978065027963392E-17</c:v>
                </c:pt>
                <c:pt idx="205">
                  <c:v>7.1278563658037291E-18</c:v>
                </c:pt>
                <c:pt idx="206">
                  <c:v>3.6153828193971619E-18</c:v>
                </c:pt>
                <c:pt idx="207">
                  <c:v>1.8240347479343701E-18</c:v>
                </c:pt>
                <c:pt idx="208">
                  <c:v>9.1536729626168213E-19</c:v>
                </c:pt>
                <c:pt idx="209">
                  <c:v>4.5692102682034162E-19</c:v>
                </c:pt>
                <c:pt idx="210">
                  <c:v>2.2686649597565446E-19</c:v>
                </c:pt>
                <c:pt idx="211">
                  <c:v>1.1204256682919318E-19</c:v>
                </c:pt>
                <c:pt idx="212">
                  <c:v>5.5040098612919179E-20</c:v>
                </c:pt>
                <c:pt idx="213">
                  <c:v>2.6894212013349991E-20</c:v>
                </c:pt>
                <c:pt idx="214">
                  <c:v>1.3071394206550542E-20</c:v>
                </c:pt>
                <c:pt idx="215">
                  <c:v>6.3192926405497974E-21</c:v>
                </c:pt>
                <c:pt idx="216">
                  <c:v>3.0387746175134109E-21</c:v>
                </c:pt>
                <c:pt idx="217">
                  <c:v>1.4534897715290064E-21</c:v>
                </c:pt>
                <c:pt idx="218">
                  <c:v>6.9152667440171286E-22</c:v>
                </c:pt>
                <c:pt idx="219">
                  <c:v>3.2725731367599495E-22</c:v>
                </c:pt>
                <c:pt idx="220">
                  <c:v>1.5404700266884214E-22</c:v>
                </c:pt>
                <c:pt idx="221">
                  <c:v>7.2127455455530117E-23</c:v>
                </c:pt>
                <c:pt idx="222">
                  <c:v>3.3591657772783196E-23</c:v>
                </c:pt>
                <c:pt idx="223">
                  <c:v>1.5561294799352039E-23</c:v>
                </c:pt>
                <c:pt idx="224">
                  <c:v>7.1704017693885501E-24</c:v>
                </c:pt>
                <c:pt idx="225">
                  <c:v>3.2864325107002397E-24</c:v>
                </c:pt>
                <c:pt idx="226">
                  <c:v>1.4982676860244459E-24</c:v>
                </c:pt>
                <c:pt idx="227">
                  <c:v>6.7941882351654063E-25</c:v>
                </c:pt>
                <c:pt idx="228">
                  <c:v>3.0645675894365717E-25</c:v>
                </c:pt>
                <c:pt idx="229">
                  <c:v>1.3749417538111045E-25</c:v>
                </c:pt>
                <c:pt idx="230">
                  <c:v>6.1359648683805707E-26</c:v>
                </c:pt>
                <c:pt idx="231">
                  <c:v>2.7237352744983454E-26</c:v>
                </c:pt>
                <c:pt idx="232">
                  <c:v>1.2026254591224282E-26</c:v>
                </c:pt>
                <c:pt idx="233">
                  <c:v>5.2817684595679149E-27</c:v>
                </c:pt>
                <c:pt idx="234">
                  <c:v>2.3073410432747997E-27</c:v>
                </c:pt>
                <c:pt idx="235">
                  <c:v>1.0025999791684843E-27</c:v>
                </c:pt>
                <c:pt idx="236">
                  <c:v>4.3333828309959513E-28</c:v>
                </c:pt>
                <c:pt idx="237">
                  <c:v>1.8629872925468069E-28</c:v>
                </c:pt>
                <c:pt idx="238">
                  <c:v>7.9666583725135584E-29</c:v>
                </c:pt>
                <c:pt idx="239">
                  <c:v>3.3886441338197936E-29</c:v>
                </c:pt>
                <c:pt idx="240">
                  <c:v>1.4337030157302941E-29</c:v>
                </c:pt>
                <c:pt idx="241">
                  <c:v>6.0335914819610298E-30</c:v>
                </c:pt>
                <c:pt idx="242">
                  <c:v>2.5256668981960526E-30</c:v>
                </c:pt>
                <c:pt idx="243">
                  <c:v>1.051622113742289E-30</c:v>
                </c:pt>
                <c:pt idx="244">
                  <c:v>4.3553876450679696E-31</c:v>
                </c:pt>
                <c:pt idx="245">
                  <c:v>1.794226996441149E-31</c:v>
                </c:pt>
                <c:pt idx="246">
                  <c:v>7.3521003506225047E-32</c:v>
                </c:pt>
                <c:pt idx="247">
                  <c:v>2.9966010871463643E-32</c:v>
                </c:pt>
                <c:pt idx="248">
                  <c:v>1.2148702762991028E-32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14-4E30-B21A-CB24BD4C38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Sheet1!$F$2:$F$250</c:f>
              <c:numCache>
                <c:formatCode>General</c:formatCode>
                <c:ptCount val="249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  <c:pt idx="181">
                  <c:v>7.8387767045612568E-12</c:v>
                </c:pt>
                <c:pt idx="182">
                  <c:v>5.508362663829012E-12</c:v>
                </c:pt>
                <c:pt idx="183">
                  <c:v>3.862370869789496E-12</c:v>
                </c:pt>
                <c:pt idx="184">
                  <c:v>2.7023564560548738E-12</c:v>
                </c:pt>
                <c:pt idx="185">
                  <c:v>1.8866377069401843E-12</c:v>
                </c:pt>
                <c:pt idx="186">
                  <c:v>1.3142912008044737E-12</c:v>
                </c:pt>
                <c:pt idx="187">
                  <c:v>9.1359119408360545E-13</c:v>
                </c:pt>
                <c:pt idx="188">
                  <c:v>6.3367915882066984E-13</c:v>
                </c:pt>
                <c:pt idx="189">
                  <c:v>4.3857528784955761E-13</c:v>
                </c:pt>
                <c:pt idx="190">
                  <c:v>3.0288384145599528E-13</c:v>
                </c:pt>
                <c:pt idx="191">
                  <c:v>2.0872057708475755E-13</c:v>
                </c:pt>
                <c:pt idx="192">
                  <c:v>1.4351974144963609E-13</c:v>
                </c:pt>
                <c:pt idx="193">
                  <c:v>9.8472561293407747E-14</c:v>
                </c:pt>
                <c:pt idx="194">
                  <c:v>6.7418027111682964E-14</c:v>
                </c:pt>
                <c:pt idx="195">
                  <c:v>4.6056831693108695E-14</c:v>
                </c:pt>
                <c:pt idx="196">
                  <c:v>3.1395636559776538E-14</c:v>
                </c:pt>
                <c:pt idx="197">
                  <c:v>2.1355106486414352E-14</c:v>
                </c:pt>
                <c:pt idx="198">
                  <c:v>1.4494105031812948E-14</c:v>
                </c:pt>
                <c:pt idx="199">
                  <c:v>9.8160843412134108E-15</c:v>
                </c:pt>
                <c:pt idx="200">
                  <c:v>6.6334944906405941E-15</c:v>
                </c:pt>
                <c:pt idx="201">
                  <c:v>4.473049236945707E-15</c:v>
                </c:pt>
                <c:pt idx="202">
                  <c:v>3.009693005440629E-15</c:v>
                </c:pt>
                <c:pt idx="203">
                  <c:v>2.0206818176168177E-15</c:v>
                </c:pt>
                <c:pt idx="204">
                  <c:v>1.3537263507594649E-15</c:v>
                </c:pt>
                <c:pt idx="205">
                  <c:v>9.0494262729848034E-16</c:v>
                </c:pt>
                <c:pt idx="206">
                  <c:v>6.0362667557191609E-16</c:v>
                </c:pt>
                <c:pt idx="207">
                  <c:v>4.0176584730590553E-16</c:v>
                </c:pt>
                <c:pt idx="208">
                  <c:v>2.6683010230625253E-16</c:v>
                </c:pt>
                <c:pt idx="209">
                  <c:v>1.7682914363539775E-16</c:v>
                </c:pt>
                <c:pt idx="210">
                  <c:v>1.1693111179900736E-16</c:v>
                </c:pt>
                <c:pt idx="211">
                  <c:v>7.7154902853079275E-17</c:v>
                </c:pt>
                <c:pt idx="212">
                  <c:v>5.0798886515480702E-17</c:v>
                </c:pt>
                <c:pt idx="213">
                  <c:v>3.3373524306197956E-17</c:v>
                </c:pt>
                <c:pt idx="214">
                  <c:v>2.187797714259933E-17</c:v>
                </c:pt>
                <c:pt idx="215">
                  <c:v>1.4310983187817268E-17</c:v>
                </c:pt>
                <c:pt idx="216">
                  <c:v>9.3409058168493681E-18</c:v>
                </c:pt>
                <c:pt idx="217">
                  <c:v>6.0836711326752906E-18</c:v>
                </c:pt>
                <c:pt idx="218">
                  <c:v>3.9536632839018835E-18</c:v>
                </c:pt>
                <c:pt idx="219">
                  <c:v>2.5638395599227435E-18</c:v>
                </c:pt>
                <c:pt idx="220">
                  <c:v>1.6589726397348271E-18</c:v>
                </c:pt>
                <c:pt idx="221">
                  <c:v>1.0711364964643793E-18</c:v>
                </c:pt>
                <c:pt idx="222">
                  <c:v>6.9009300466108147E-19</c:v>
                </c:pt>
                <c:pt idx="223">
                  <c:v>4.4363688516695683E-19</c:v>
                </c:pt>
                <c:pt idx="224">
                  <c:v>2.8458033357376691E-19</c:v>
                </c:pt>
                <c:pt idx="225">
                  <c:v>1.8215426115123506E-19</c:v>
                </c:pt>
                <c:pt idx="226">
                  <c:v>1.1634052001411518E-19</c:v>
                </c:pt>
                <c:pt idx="227">
                  <c:v>7.4144660427725433E-20</c:v>
                </c:pt>
                <c:pt idx="228">
                  <c:v>4.7150464416228318E-20</c:v>
                </c:pt>
                <c:pt idx="229">
                  <c:v>2.9919152222622695E-20</c:v>
                </c:pt>
                <c:pt idx="230">
                  <c:v>1.8943918052166605E-20</c:v>
                </c:pt>
                <c:pt idx="231">
                  <c:v>1.1968715499034421E-20</c:v>
                </c:pt>
                <c:pt idx="232">
                  <c:v>7.5454039576818503E-21</c:v>
                </c:pt>
                <c:pt idx="233">
                  <c:v>4.7465128578430337E-21</c:v>
                </c:pt>
                <c:pt idx="234">
                  <c:v>2.9793672680415306E-21</c:v>
                </c:pt>
                <c:pt idx="235">
                  <c:v>1.8660816277998079E-21</c:v>
                </c:pt>
                <c:pt idx="236">
                  <c:v>1.1662574913608163E-21</c:v>
                </c:pt>
                <c:pt idx="237">
                  <c:v>7.2730315262099813E-22</c:v>
                </c:pt>
                <c:pt idx="238">
                  <c:v>4.5257828059823702E-22</c:v>
                </c:pt>
                <c:pt idx="239">
                  <c:v>2.810147789277031E-22</c:v>
                </c:pt>
                <c:pt idx="240">
                  <c:v>1.7410924306486513E-22</c:v>
                </c:pt>
                <c:pt idx="241">
                  <c:v>1.0763950914813683E-22</c:v>
                </c:pt>
                <c:pt idx="242">
                  <c:v>6.6401639764278752E-23</c:v>
                </c:pt>
                <c:pt idx="243">
                  <c:v>4.0873621055933172E-23</c:v>
                </c:pt>
                <c:pt idx="244">
                  <c:v>2.5105255093446564E-23</c:v>
                </c:pt>
                <c:pt idx="245">
                  <c:v>1.5386625281807371E-23</c:v>
                </c:pt>
                <c:pt idx="246">
                  <c:v>9.4097769813114984E-24</c:v>
                </c:pt>
                <c:pt idx="247">
                  <c:v>5.7421230902530767E-24</c:v>
                </c:pt>
                <c:pt idx="248">
                  <c:v>3.4964142360413091E-24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78-4204-B72E-459089C34A0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NN (VGG16 pretrained)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Sheet1!$G$2:$G$250</c:f>
              <c:numCache>
                <c:formatCode>General</c:formatCode>
                <c:ptCount val="24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78-4204-B72E-459089C34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 (w/o hybrids)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Sheet1!$B$2:$B$250</c:f>
              <c:numCache>
                <c:formatCode>General</c:formatCode>
                <c:ptCount val="249"/>
                <c:pt idx="0">
                  <c:v>5.7352777530532948E-59</c:v>
                </c:pt>
                <c:pt idx="1">
                  <c:v>2.9344485101648684E-58</c:v>
                </c:pt>
                <c:pt idx="2">
                  <c:v>1.4868711409063752E-57</c:v>
                </c:pt>
                <c:pt idx="3">
                  <c:v>7.4609644601170847E-57</c:v>
                </c:pt>
                <c:pt idx="4">
                  <c:v>3.7075875119135744E-56</c:v>
                </c:pt>
                <c:pt idx="5">
                  <c:v>1.8245789092924361E-55</c:v>
                </c:pt>
                <c:pt idx="6">
                  <c:v>8.8921891166929938E-55</c:v>
                </c:pt>
                <c:pt idx="7">
                  <c:v>4.2917017286678829E-54</c:v>
                </c:pt>
                <c:pt idx="8">
                  <c:v>2.0512810686198142E-53</c:v>
                </c:pt>
                <c:pt idx="9">
                  <c:v>9.7094719878050461E-53</c:v>
                </c:pt>
                <c:pt idx="10">
                  <c:v>4.5513565030621588E-52</c:v>
                </c:pt>
                <c:pt idx="11">
                  <c:v>2.1128122031248592E-51</c:v>
                </c:pt>
                <c:pt idx="12">
                  <c:v>9.7130525607856901E-51</c:v>
                </c:pt>
                <c:pt idx="13">
                  <c:v>4.4220676422930729E-50</c:v>
                </c:pt>
                <c:pt idx="14">
                  <c:v>1.9937459788294804E-49</c:v>
                </c:pt>
                <c:pt idx="15">
                  <c:v>8.9020302928951546E-49</c:v>
                </c:pt>
                <c:pt idx="16">
                  <c:v>3.9362539686729956E-48</c:v>
                </c:pt>
                <c:pt idx="17">
                  <c:v>1.7236613980465185E-47</c:v>
                </c:pt>
                <c:pt idx="18">
                  <c:v>7.4747315517523598E-47</c:v>
                </c:pt>
                <c:pt idx="19">
                  <c:v>3.2100666136150876E-46</c:v>
                </c:pt>
                <c:pt idx="20">
                  <c:v>1.3652346110930265E-45</c:v>
                </c:pt>
                <c:pt idx="21">
                  <c:v>5.7500991762364687E-45</c:v>
                </c:pt>
                <c:pt idx="22">
                  <c:v>2.3983810340137496E-44</c:v>
                </c:pt>
                <c:pt idx="23">
                  <c:v>9.9068554750169044E-44</c:v>
                </c:pt>
                <c:pt idx="24">
                  <c:v>4.0525489931082457E-43</c:v>
                </c:pt>
                <c:pt idx="25">
                  <c:v>1.6417065119192932E-42</c:v>
                </c:pt>
                <c:pt idx="26">
                  <c:v>6.58624024146154E-42</c:v>
                </c:pt>
                <c:pt idx="27">
                  <c:v>2.6167029000544669E-41</c:v>
                </c:pt>
                <c:pt idx="28">
                  <c:v>1.0295467303571211E-40</c:v>
                </c:pt>
                <c:pt idx="29">
                  <c:v>4.011552793378388E-40</c:v>
                </c:pt>
                <c:pt idx="30">
                  <c:v>1.5479387091160517E-39</c:v>
                </c:pt>
                <c:pt idx="31">
                  <c:v>5.9152051286322541E-39</c:v>
                </c:pt>
                <c:pt idx="32">
                  <c:v>2.238518351870251E-38</c:v>
                </c:pt>
                <c:pt idx="33">
                  <c:v>8.3893112804505133E-38</c:v>
                </c:pt>
                <c:pt idx="34">
                  <c:v>3.1136282506131916E-37</c:v>
                </c:pt>
                <c:pt idx="35">
                  <c:v>1.1444109630121221E-36</c:v>
                </c:pt>
                <c:pt idx="36">
                  <c:v>4.1655472049017617E-36</c:v>
                </c:pt>
                <c:pt idx="37">
                  <c:v>1.5015400191660698E-35</c:v>
                </c:pt>
                <c:pt idx="38">
                  <c:v>5.36014530746406E-35</c:v>
                </c:pt>
                <c:pt idx="39">
                  <c:v>1.8949205907676349E-34</c:v>
                </c:pt>
                <c:pt idx="40">
                  <c:v>6.6340733229230037E-34</c:v>
                </c:pt>
                <c:pt idx="41">
                  <c:v>2.3000872991425728E-33</c:v>
                </c:pt>
                <c:pt idx="42">
                  <c:v>7.8973824959744599E-33</c:v>
                </c:pt>
                <c:pt idx="43">
                  <c:v>2.6853248210431495E-32</c:v>
                </c:pt>
                <c:pt idx="44">
                  <c:v>9.0424325896424136E-32</c:v>
                </c:pt>
                <c:pt idx="45">
                  <c:v>3.0154250190754838E-31</c:v>
                </c:pt>
                <c:pt idx="46">
                  <c:v>9.9583317058752895E-31</c:v>
                </c:pt>
                <c:pt idx="47">
                  <c:v>3.2568626450553179E-30</c:v>
                </c:pt>
                <c:pt idx="48">
                  <c:v>1.0548412339791696E-29</c:v>
                </c:pt>
                <c:pt idx="49">
                  <c:v>3.3833704630875669E-29</c:v>
                </c:pt>
                <c:pt idx="50">
                  <c:v>1.074698912495603E-28</c:v>
                </c:pt>
                <c:pt idx="51">
                  <c:v>3.3806395315319016E-28</c:v>
                </c:pt>
                <c:pt idx="52">
                  <c:v>1.053139063527202E-27</c:v>
                </c:pt>
                <c:pt idx="53">
                  <c:v>3.2489825516336304E-27</c:v>
                </c:pt>
                <c:pt idx="54">
                  <c:v>9.9262186239904677E-27</c:v>
                </c:pt>
                <c:pt idx="55">
                  <c:v>3.0032749511045117E-26</c:v>
                </c:pt>
                <c:pt idx="56">
                  <c:v>8.9987285596738756E-26</c:v>
                </c:pt>
                <c:pt idx="57">
                  <c:v>2.6701890471752088E-25</c:v>
                </c:pt>
                <c:pt idx="58">
                  <c:v>7.8465305288812945E-25</c:v>
                </c:pt>
                <c:pt idx="59">
                  <c:v>2.2834322360069921E-24</c:v>
                </c:pt>
                <c:pt idx="60">
                  <c:v>6.5807196156760748E-24</c:v>
                </c:pt>
                <c:pt idx="61">
                  <c:v>1.8781637193113803E-23</c:v>
                </c:pt>
                <c:pt idx="62">
                  <c:v>5.3084570400950901E-23</c:v>
                </c:pt>
                <c:pt idx="63">
                  <c:v>1.4858602602751997E-22</c:v>
                </c:pt>
                <c:pt idx="64">
                  <c:v>4.1187215147583053E-22</c:v>
                </c:pt>
                <c:pt idx="65">
                  <c:v>1.1306330842876272E-21</c:v>
                </c:pt>
                <c:pt idx="66">
                  <c:v>3.0736594742527992E-21</c:v>
                </c:pt>
                <c:pt idx="67">
                  <c:v>8.2749354167680676E-21</c:v>
                </c:pt>
                <c:pt idx="68">
                  <c:v>2.2062172461287756E-20</c:v>
                </c:pt>
                <c:pt idx="69">
                  <c:v>5.8251449656654137E-20</c:v>
                </c:pt>
                <c:pt idx="70">
                  <c:v>1.5231406214877268E-19</c:v>
                </c:pt>
                <c:pt idx="71">
                  <c:v>3.9441013293461982E-19</c:v>
                </c:pt>
                <c:pt idx="72">
                  <c:v>1.011418580544968E-18</c:v>
                </c:pt>
                <c:pt idx="73">
                  <c:v>2.5685533563598071E-18</c:v>
                </c:pt>
                <c:pt idx="74">
                  <c:v>6.4598295099896649E-18</c:v>
                </c:pt>
                <c:pt idx="75">
                  <c:v>1.6088972924831426E-17</c:v>
                </c:pt>
                <c:pt idx="76">
                  <c:v>3.9683538095022961E-17</c:v>
                </c:pt>
                <c:pt idx="77">
                  <c:v>9.693201735112904E-17</c:v>
                </c:pt>
                <c:pt idx="78">
                  <c:v>2.344762809946895E-16</c:v>
                </c:pt>
                <c:pt idx="79">
                  <c:v>5.6170124094217574E-16</c:v>
                </c:pt>
                <c:pt idx="80">
                  <c:v>1.332559622999809E-15</c:v>
                </c:pt>
                <c:pt idx="81">
                  <c:v>3.130709108144077E-15</c:v>
                </c:pt>
                <c:pt idx="82">
                  <c:v>7.2840611653142444E-15</c:v>
                </c:pt>
                <c:pt idx="83">
                  <c:v>1.678337319151843E-14</c:v>
                </c:pt>
                <c:pt idx="84">
                  <c:v>3.829655598046764E-14</c:v>
                </c:pt>
                <c:pt idx="85">
                  <c:v>8.6539620787175768E-14</c:v>
                </c:pt>
                <c:pt idx="86">
                  <c:v>1.9366228710726504E-13</c:v>
                </c:pt>
                <c:pt idx="87">
                  <c:v>4.2919032711172667E-13</c:v>
                </c:pt>
                <c:pt idx="88">
                  <c:v>9.4195378346194518E-13</c:v>
                </c:pt>
                <c:pt idx="89">
                  <c:v>2.0473121536366072E-12</c:v>
                </c:pt>
                <c:pt idx="90">
                  <c:v>4.4066984690063201E-12</c:v>
                </c:pt>
                <c:pt idx="91">
                  <c:v>9.3932829607923913E-12</c:v>
                </c:pt>
                <c:pt idx="92">
                  <c:v>1.9828792856996271E-11</c:v>
                </c:pt>
                <c:pt idx="93">
                  <c:v>4.1452425463420345E-11</c:v>
                </c:pt>
                <c:pt idx="94">
                  <c:v>8.5818005838521038E-11</c:v>
                </c:pt>
                <c:pt idx="95">
                  <c:v>1.7594692876961366E-10</c:v>
                </c:pt>
                <c:pt idx="96">
                  <c:v>3.5723973839445642E-10</c:v>
                </c:pt>
                <c:pt idx="97">
                  <c:v>7.1831119533849412E-10</c:v>
                </c:pt>
                <c:pt idx="98">
                  <c:v>1.4303433730566211E-9</c:v>
                </c:pt>
                <c:pt idx="99">
                  <c:v>2.8206083125565919E-9</c:v>
                </c:pt>
                <c:pt idx="100">
                  <c:v>5.5083313253806782E-9</c:v>
                </c:pt>
                <c:pt idx="101">
                  <c:v>1.0653004957657357E-8</c:v>
                </c:pt>
                <c:pt idx="102">
                  <c:v>2.0403233674777706E-8</c:v>
                </c:pt>
                <c:pt idx="103">
                  <c:v>3.8699083353378524E-8</c:v>
                </c:pt>
                <c:pt idx="104">
                  <c:v>7.2690415833338761E-8</c:v>
                </c:pt>
                <c:pt idx="105">
                  <c:v>1.3521610721670833E-7</c:v>
                </c:pt>
                <c:pt idx="106">
                  <c:v>2.4908897442026778E-7</c:v>
                </c:pt>
                <c:pt idx="107">
                  <c:v>4.5441784800267286E-7</c:v>
                </c:pt>
                <c:pt idx="108">
                  <c:v>8.2097712629561014E-7</c:v>
                </c:pt>
                <c:pt idx="109">
                  <c:v>1.4688638209936938E-6</c:v>
                </c:pt>
                <c:pt idx="110">
                  <c:v>2.6025963192315387E-6</c:v>
                </c:pt>
                <c:pt idx="111">
                  <c:v>4.5667463340260933E-6</c:v>
                </c:pt>
                <c:pt idx="112">
                  <c:v>7.9356365081926117E-6</c:v>
                </c:pt>
                <c:pt idx="113">
                  <c:v>1.3656249571715239E-5</c:v>
                </c:pt>
                <c:pt idx="114">
                  <c:v>2.3273190461362904E-5</c:v>
                </c:pt>
                <c:pt idx="115">
                  <c:v>3.9278527895888724E-5</c:v>
                </c:pt>
                <c:pt idx="116">
                  <c:v>6.5649176399720481E-5</c:v>
                </c:pt>
                <c:pt idx="117">
                  <c:v>1.0866211696414397E-4</c:v>
                </c:pt>
                <c:pt idx="118">
                  <c:v>1.7811555226924418E-4</c:v>
                </c:pt>
                <c:pt idx="119">
                  <c:v>2.8913477079437996E-4</c:v>
                </c:pt>
                <c:pt idx="120">
                  <c:v>4.6480800936578564E-4</c:v>
                </c:pt>
                <c:pt idx="121">
                  <c:v>7.399829004506146E-4</c:v>
                </c:pt>
                <c:pt idx="122">
                  <c:v>1.166660692295753E-3</c:v>
                </c:pt>
                <c:pt idx="123">
                  <c:v>1.8215548265530881E-3</c:v>
                </c:pt>
                <c:pt idx="124">
                  <c:v>2.8165322586303446E-3</c:v>
                </c:pt>
                <c:pt idx="125">
                  <c:v>4.3128267476841798E-3</c:v>
                </c:pt>
                <c:pt idx="126">
                  <c:v>6.5400955776743173E-3</c:v>
                </c:pt>
                <c:pt idx="127">
                  <c:v>9.8215714064829839E-3</c:v>
                </c:pt>
                <c:pt idx="128">
                  <c:v>1.4606718582995133E-2</c:v>
                </c:pt>
                <c:pt idx="129">
                  <c:v>2.1512909294759599E-2</c:v>
                </c:pt>
                <c:pt idx="130">
                  <c:v>3.1377651160596418E-2</c:v>
                </c:pt>
                <c:pt idx="131">
                  <c:v>4.5322777336161094E-2</c:v>
                </c:pt>
                <c:pt idx="132">
                  <c:v>6.4831698582775127E-2</c:v>
                </c:pt>
                <c:pt idx="133">
                  <c:v>9.1840256000870271E-2</c:v>
                </c:pt>
                <c:pt idx="134">
                  <c:v>0.12884084705863239</c:v>
                </c:pt>
                <c:pt idx="135">
                  <c:v>0.17899827987119057</c:v>
                </c:pt>
                <c:pt idx="136">
                  <c:v>0.24627421533842866</c:v>
                </c:pt>
                <c:pt idx="137">
                  <c:v>0.33555508992268629</c:v>
                </c:pt>
                <c:pt idx="138">
                  <c:v>0.45277612473368695</c:v>
                </c:pt>
                <c:pt idx="139">
                  <c:v>0.60503152721745468</c:v>
                </c:pt>
                <c:pt idx="140">
                  <c:v>0.8006584538142747</c:v>
                </c:pt>
                <c:pt idx="141">
                  <c:v>1.049279968161511</c:v>
                </c:pt>
                <c:pt idx="142">
                  <c:v>1.3617904067817088</c:v>
                </c:pt>
                <c:pt idx="143">
                  <c:v>1.7502656090390862</c:v>
                </c:pt>
                <c:pt idx="144">
                  <c:v>2.2277807593613335</c:v>
                </c:pt>
                <c:pt idx="145">
                  <c:v>2.8081204901432404</c:v>
                </c:pt>
                <c:pt idx="146">
                  <c:v>3.5053697012878651</c:v>
                </c:pt>
                <c:pt idx="147">
                  <c:v>4.3333794446442058</c:v>
                </c:pt>
                <c:pt idx="148">
                  <c:v>5.3051102000900192</c:v>
                </c:pt>
                <c:pt idx="149">
                  <c:v>6.4318647110360869</c:v>
                </c:pt>
                <c:pt idx="150">
                  <c:v>7.7224337690317819</c:v>
                </c:pt>
                <c:pt idx="151">
                  <c:v>9.1821901920042421</c:v>
                </c:pt>
                <c:pt idx="152">
                  <c:v>10.812177738066515</c:v>
                </c:pt>
                <c:pt idx="153">
                  <c:v>12.608251664136517</c:v>
                </c:pt>
                <c:pt idx="154">
                  <c:v>14.560334817597594</c:v>
                </c:pt>
                <c:pt idx="155">
                  <c:v>16.651856323881638</c:v>
                </c:pt>
                <c:pt idx="156">
                  <c:v>18.859438077194902</c:v>
                </c:pt>
                <c:pt idx="157">
                  <c:v>21.152886671492986</c:v>
                </c:pt>
                <c:pt idx="158">
                  <c:v>23.495534917922996</c:v>
                </c:pt>
                <c:pt idx="159">
                  <c:v>25.84495805407531</c:v>
                </c:pt>
                <c:pt idx="160">
                  <c:v>28.154066150961029</c:v>
                </c:pt>
                <c:pt idx="161">
                  <c:v>30.372547651510072</c:v>
                </c:pt>
                <c:pt idx="162">
                  <c:v>32.448611507798951</c:v>
                </c:pt>
                <c:pt idx="163">
                  <c:v>34.330949419776864</c:v>
                </c:pt>
                <c:pt idx="164">
                  <c:v>35.97081769949434</c:v>
                </c:pt>
                <c:pt idx="165">
                  <c:v>37.324122597409279</c:v>
                </c:pt>
                <c:pt idx="166">
                  <c:v>38.353385392056644</c:v>
                </c:pt>
                <c:pt idx="167">
                  <c:v>39.029465342232527</c:v>
                </c:pt>
                <c:pt idx="168">
                  <c:v>39.332930062618985</c:v>
                </c:pt>
                <c:pt idx="169">
                  <c:v>39.254983409771434</c:v>
                </c:pt>
                <c:pt idx="170">
                  <c:v>38.797889050428836</c:v>
                </c:pt>
                <c:pt idx="171">
                  <c:v>37.974861248948912</c:v>
                </c:pt>
                <c:pt idx="172">
                  <c:v>36.80943022678828</c:v>
                </c:pt>
                <c:pt idx="173">
                  <c:v>35.334324628621133</c:v>
                </c:pt>
                <c:pt idx="174">
                  <c:v>33.589945157892615</c:v>
                </c:pt>
                <c:pt idx="175">
                  <c:v>31.622528682629195</c:v>
                </c:pt>
                <c:pt idx="176">
                  <c:v>29.482119074282267</c:v>
                </c:pt>
                <c:pt idx="177">
                  <c:v>27.220468582361669</c:v>
                </c:pt>
                <c:pt idx="178">
                  <c:v>24.888991448488611</c:v>
                </c:pt>
                <c:pt idx="179">
                  <c:v>22.536880418017958</c:v>
                </c:pt>
                <c:pt idx="180">
                  <c:v>20.20947829868793</c:v>
                </c:pt>
                <c:pt idx="181">
                  <c:v>17.946972817022317</c:v>
                </c:pt>
                <c:pt idx="182">
                  <c:v>15.783456145504529</c:v>
                </c:pt>
                <c:pt idx="183">
                  <c:v>13.746363095675786</c:v>
                </c:pt>
                <c:pt idx="184">
                  <c:v>11.856276386198825</c:v>
                </c:pt>
                <c:pt idx="185">
                  <c:v>10.127065495163112</c:v>
                </c:pt>
                <c:pt idx="186">
                  <c:v>8.5663087439418231</c:v>
                </c:pt>
                <c:pt idx="187">
                  <c:v>7.1759371730647707</c:v>
                </c:pt>
                <c:pt idx="188">
                  <c:v>5.9530335854903731</c:v>
                </c:pt>
                <c:pt idx="189">
                  <c:v>4.8907204336358161</c:v>
                </c:pt>
                <c:pt idx="190">
                  <c:v>3.9790751722339599</c:v>
                </c:pt>
                <c:pt idx="191">
                  <c:v>3.206020167534688</c:v>
                </c:pt>
                <c:pt idx="192">
                  <c:v>2.5581449942993291</c:v>
                </c:pt>
                <c:pt idx="193">
                  <c:v>2.0214307282705062</c:v>
                </c:pt>
                <c:pt idx="194">
                  <c:v>1.5818575453422745</c:v>
                </c:pt>
                <c:pt idx="195">
                  <c:v>1.2258876728320403</c:v>
                </c:pt>
                <c:pt idx="196">
                  <c:v>0.9408248628016852</c:v>
                </c:pt>
                <c:pt idx="197">
                  <c:v>0.715058698428089</c:v>
                </c:pt>
                <c:pt idx="198">
                  <c:v>0.5382070752002267</c:v>
                </c:pt>
                <c:pt idx="199">
                  <c:v>0.40117319899752713</c:v>
                </c:pt>
                <c:pt idx="200">
                  <c:v>0.29613464645003978</c:v>
                </c:pt>
                <c:pt idx="201">
                  <c:v>0.2164817702090483</c:v>
                </c:pt>
                <c:pt idx="202">
                  <c:v>0.15672137763113919</c:v>
                </c:pt>
                <c:pt idx="203">
                  <c:v>0.11235953959587494</c:v>
                </c:pt>
                <c:pt idx="204">
                  <c:v>7.977493549564077E-2</c:v>
                </c:pt>
                <c:pt idx="205">
                  <c:v>5.6091592826572188E-2</c:v>
                </c:pt>
                <c:pt idx="206">
                  <c:v>3.9057449889881614E-2</c:v>
                </c:pt>
                <c:pt idx="207">
                  <c:v>2.6933004028411221E-2</c:v>
                </c:pt>
                <c:pt idx="208">
                  <c:v>1.839248913692541E-2</c:v>
                </c:pt>
                <c:pt idx="209">
                  <c:v>1.2438586215334807E-2</c:v>
                </c:pt>
                <c:pt idx="210">
                  <c:v>8.3306009898929615E-3</c:v>
                </c:pt>
                <c:pt idx="211">
                  <c:v>5.5253074237494853E-3</c:v>
                </c:pt>
                <c:pt idx="212">
                  <c:v>3.6292038290883042E-3</c:v>
                </c:pt>
                <c:pt idx="213">
                  <c:v>2.3607014912001767E-3</c:v>
                </c:pt>
                <c:pt idx="214">
                  <c:v>1.520707152688509E-3</c:v>
                </c:pt>
                <c:pt idx="215">
                  <c:v>9.7011876075484102E-4</c:v>
                </c:pt>
                <c:pt idx="216">
                  <c:v>6.1288503662809191E-4</c:v>
                </c:pt>
                <c:pt idx="217">
                  <c:v>3.8344928624281462E-4</c:v>
                </c:pt>
                <c:pt idx="218">
                  <c:v>2.3758096906298452E-4</c:v>
                </c:pt>
                <c:pt idx="219">
                  <c:v>1.4577738837765933E-4</c:v>
                </c:pt>
                <c:pt idx="220">
                  <c:v>8.8581592150836758E-5</c:v>
                </c:pt>
                <c:pt idx="221">
                  <c:v>5.3305448131184157E-5</c:v>
                </c:pt>
                <c:pt idx="222">
                  <c:v>3.1766876593864533E-5</c:v>
                </c:pt>
                <c:pt idx="223">
                  <c:v>1.8747882950895288E-5</c:v>
                </c:pt>
                <c:pt idx="224">
                  <c:v>1.0957330248886799E-5</c:v>
                </c:pt>
                <c:pt idx="225">
                  <c:v>6.3420851625181182E-6</c:v>
                </c:pt>
                <c:pt idx="226">
                  <c:v>3.635249204554099E-6</c:v>
                </c:pt>
                <c:pt idx="227">
                  <c:v>2.0635315200081699E-6</c:v>
                </c:pt>
                <c:pt idx="228">
                  <c:v>1.1600129199234358E-6</c:v>
                </c:pt>
                <c:pt idx="229">
                  <c:v>6.4578707100074955E-7</c:v>
                </c:pt>
                <c:pt idx="230">
                  <c:v>3.56033337942148E-7</c:v>
                </c:pt>
                <c:pt idx="231">
                  <c:v>1.943868071047939E-7</c:v>
                </c:pt>
                <c:pt idx="232">
                  <c:v>1.0510362791524993E-7</c:v>
                </c:pt>
                <c:pt idx="233">
                  <c:v>5.6278618510434211E-8</c:v>
                </c:pt>
                <c:pt idx="234">
                  <c:v>2.9843101056595473E-8</c:v>
                </c:pt>
                <c:pt idx="235">
                  <c:v>1.5671814098430311E-8</c:v>
                </c:pt>
                <c:pt idx="236">
                  <c:v>8.1502211564617335E-9</c:v>
                </c:pt>
                <c:pt idx="237">
                  <c:v>4.1975349026000177E-9</c:v>
                </c:pt>
                <c:pt idx="238">
                  <c:v>2.1408884484273886E-9</c:v>
                </c:pt>
                <c:pt idx="239">
                  <c:v>1.0813556707335488E-9</c:v>
                </c:pt>
                <c:pt idx="240">
                  <c:v>5.4090112614987009E-10</c:v>
                </c:pt>
                <c:pt idx="241">
                  <c:v>2.6794274949225674E-10</c:v>
                </c:pt>
                <c:pt idx="242">
                  <c:v>1.3144405057991656E-10</c:v>
                </c:pt>
                <c:pt idx="243">
                  <c:v>6.3857903830858979E-11</c:v>
                </c:pt>
                <c:pt idx="244">
                  <c:v>3.0722969059609607E-11</c:v>
                </c:pt>
                <c:pt idx="245">
                  <c:v>1.4638160640864954E-11</c:v>
                </c:pt>
                <c:pt idx="246">
                  <c:v>6.9069233203181292E-12</c:v>
                </c:pt>
                <c:pt idx="247">
                  <c:v>3.2274354177698861E-12</c:v>
                </c:pt>
                <c:pt idx="248">
                  <c:v>1.4935002067099332E-12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6-43E4-BB52-E652F20573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LDA (w/o hybrids)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Sheet1!$C$2:$C$250</c:f>
              <c:numCache>
                <c:formatCode>General</c:formatCode>
                <c:ptCount val="249"/>
                <c:pt idx="0">
                  <c:v>1.7019842835918493E-49</c:v>
                </c:pt>
                <c:pt idx="1">
                  <c:v>5.5439152555677462E-49</c:v>
                </c:pt>
                <c:pt idx="2">
                  <c:v>1.7949302695549172E-48</c:v>
                </c:pt>
                <c:pt idx="3">
                  <c:v>5.7762840412722653E-48</c:v>
                </c:pt>
                <c:pt idx="4">
                  <c:v>1.8476489574274439E-47</c:v>
                </c:pt>
                <c:pt idx="5">
                  <c:v>5.874357085828169E-47</c:v>
                </c:pt>
                <c:pt idx="6">
                  <c:v>1.8563983968832308E-46</c:v>
                </c:pt>
                <c:pt idx="7">
                  <c:v>5.8311201184403662E-46</c:v>
                </c:pt>
                <c:pt idx="8">
                  <c:v>1.8205505901322236E-45</c:v>
                </c:pt>
                <c:pt idx="9">
                  <c:v>5.6496751446062578E-45</c:v>
                </c:pt>
                <c:pt idx="10">
                  <c:v>1.7426660178346931E-44</c:v>
                </c:pt>
                <c:pt idx="11">
                  <c:v>5.3428724843728748E-44</c:v>
                </c:pt>
                <c:pt idx="12">
                  <c:v>1.628191251404565E-43</c:v>
                </c:pt>
                <c:pt idx="13">
                  <c:v>4.9318060088976207E-43</c:v>
                </c:pt>
                <c:pt idx="14">
                  <c:v>1.4848292522461211E-42</c:v>
                </c:pt>
                <c:pt idx="15">
                  <c:v>4.4434163146080971E-42</c:v>
                </c:pt>
                <c:pt idx="16">
                  <c:v>1.3216834643741366E-41</c:v>
                </c:pt>
                <c:pt idx="17">
                  <c:v>3.9075799159683702E-41</c:v>
                </c:pt>
                <c:pt idx="18">
                  <c:v>1.1483076071440607E-40</c:v>
                </c:pt>
                <c:pt idx="19">
                  <c:v>3.3541198429345229E-40</c:v>
                </c:pt>
                <c:pt idx="20">
                  <c:v>9.7379798343965844E-40</c:v>
                </c:pt>
                <c:pt idx="21">
                  <c:v>2.8101475700165989E-39</c:v>
                </c:pt>
                <c:pt idx="22">
                  <c:v>8.0604510237089781E-39</c:v>
                </c:pt>
                <c:pt idx="23">
                  <c:v>2.2980502515031238E-38</c:v>
                </c:pt>
                <c:pt idx="24">
                  <c:v>6.51222893750794E-38</c:v>
                </c:pt>
                <c:pt idx="25">
                  <c:v>1.8342974372219536E-37</c:v>
                </c:pt>
                <c:pt idx="26">
                  <c:v>5.1354655441509998E-37</c:v>
                </c:pt>
                <c:pt idx="27">
                  <c:v>1.4290908581038629E-36</c:v>
                </c:pt>
                <c:pt idx="28">
                  <c:v>3.9528453485356962E-36</c:v>
                </c:pt>
                <c:pt idx="29">
                  <c:v>1.0867502942756308E-35</c:v>
                </c:pt>
                <c:pt idx="30">
                  <c:v>2.9697484924400647E-35</c:v>
                </c:pt>
                <c:pt idx="31">
                  <c:v>8.0663959388359933E-35</c:v>
                </c:pt>
                <c:pt idx="32">
                  <c:v>2.1777567144593037E-34</c:v>
                </c:pt>
                <c:pt idx="33">
                  <c:v>5.8439857495574639E-34</c:v>
                </c:pt>
                <c:pt idx="34">
                  <c:v>1.5587587198268743E-33</c:v>
                </c:pt>
                <c:pt idx="35">
                  <c:v>4.1325546415034584E-33</c:v>
                </c:pt>
                <c:pt idx="36">
                  <c:v>1.0890009889952891E-32</c:v>
                </c:pt>
                <c:pt idx="37">
                  <c:v>2.8523834283280626E-32</c:v>
                </c:pt>
                <c:pt idx="38">
                  <c:v>7.4260436218057976E-32</c:v>
                </c:pt>
                <c:pt idx="39">
                  <c:v>1.9216622038044732E-31</c:v>
                </c:pt>
                <c:pt idx="40">
                  <c:v>4.9427262902086566E-31</c:v>
                </c:pt>
                <c:pt idx="41">
                  <c:v>1.2636477710017489E-30</c:v>
                </c:pt>
                <c:pt idx="42">
                  <c:v>3.2111121266424179E-30</c:v>
                </c:pt>
                <c:pt idx="43">
                  <c:v>8.1106351712254308E-30</c:v>
                </c:pt>
                <c:pt idx="44">
                  <c:v>2.0362177712626452E-29</c:v>
                </c:pt>
                <c:pt idx="45">
                  <c:v>5.0811678467143869E-29</c:v>
                </c:pt>
                <c:pt idx="46">
                  <c:v>1.2602967604602608E-28</c:v>
                </c:pt>
                <c:pt idx="47">
                  <c:v>3.1070773104104287E-28</c:v>
                </c:pt>
                <c:pt idx="48">
                  <c:v>7.6137964146469938E-28</c:v>
                </c:pt>
                <c:pt idx="49">
                  <c:v>1.8544726020572482E-27</c:v>
                </c:pt>
                <c:pt idx="50">
                  <c:v>4.4896195841839236E-27</c:v>
                </c:pt>
                <c:pt idx="51">
                  <c:v>1.0803603254970392E-26</c:v>
                </c:pt>
                <c:pt idx="52">
                  <c:v>2.5840307127360837E-26</c:v>
                </c:pt>
                <c:pt idx="53">
                  <c:v>6.1432285974313922E-26</c:v>
                </c:pt>
                <c:pt idx="54">
                  <c:v>1.4516624471265016E-25</c:v>
                </c:pt>
                <c:pt idx="55">
                  <c:v>3.409608924870529E-25</c:v>
                </c:pt>
                <c:pt idx="56">
                  <c:v>7.9600071342517261E-25</c:v>
                </c:pt>
                <c:pt idx="57">
                  <c:v>1.8471080698396663E-24</c:v>
                </c:pt>
                <c:pt idx="58">
                  <c:v>4.2603091544491537E-24</c:v>
                </c:pt>
                <c:pt idx="59">
                  <c:v>9.7669707229861508E-24</c:v>
                </c:pt>
                <c:pt idx="60">
                  <c:v>2.2256077111421244E-23</c:v>
                </c:pt>
                <c:pt idx="61">
                  <c:v>5.0408910351150402E-23</c:v>
                </c:pt>
                <c:pt idx="62">
                  <c:v>1.1348434700351469E-22</c:v>
                </c:pt>
                <c:pt idx="63">
                  <c:v>2.5394202429703308E-22</c:v>
                </c:pt>
                <c:pt idx="64">
                  <c:v>5.6481100795218835E-22</c:v>
                </c:pt>
                <c:pt idx="65">
                  <c:v>1.2486527799235054E-21</c:v>
                </c:pt>
                <c:pt idx="66">
                  <c:v>2.7437856811234788E-21</c:v>
                </c:pt>
                <c:pt idx="67">
                  <c:v>5.99278425724072E-21</c:v>
                </c:pt>
                <c:pt idx="68">
                  <c:v>1.300999297224012E-20</c:v>
                </c:pt>
                <c:pt idx="69">
                  <c:v>2.8073427663312458E-20</c:v>
                </c:pt>
                <c:pt idx="70">
                  <c:v>6.0212101110376357E-20</c:v>
                </c:pt>
                <c:pt idx="71">
                  <c:v>1.2836365770215311E-19</c:v>
                </c:pt>
                <c:pt idx="72">
                  <c:v>2.7200090321863954E-19</c:v>
                </c:pt>
                <c:pt idx="73">
                  <c:v>5.7288647524791022E-19</c:v>
                </c:pt>
                <c:pt idx="74">
                  <c:v>1.199324632960575E-18</c:v>
                </c:pt>
                <c:pt idx="75">
                  <c:v>2.4955995515632717E-18</c:v>
                </c:pt>
                <c:pt idx="76">
                  <c:v>5.1615840655951683E-18</c:v>
                </c:pt>
                <c:pt idx="77">
                  <c:v>1.0611116238049431E-17</c:v>
                </c:pt>
                <c:pt idx="78">
                  <c:v>2.1682487259890802E-17</c:v>
                </c:pt>
                <c:pt idx="79">
                  <c:v>4.4037949458748028E-17</c:v>
                </c:pt>
                <c:pt idx="80">
                  <c:v>8.8902717933272476E-17</c:v>
                </c:pt>
                <c:pt idx="81">
                  <c:v>1.7839100371652633E-16</c:v>
                </c:pt>
                <c:pt idx="82">
                  <c:v>3.557958028461569E-16</c:v>
                </c:pt>
                <c:pt idx="83">
                  <c:v>7.0534022671081911E-16</c:v>
                </c:pt>
                <c:pt idx="84">
                  <c:v>1.3898452477751479E-15</c:v>
                </c:pt>
                <c:pt idx="85">
                  <c:v>2.722100784713255E-15</c:v>
                </c:pt>
                <c:pt idx="86">
                  <c:v>5.2992195862568284E-15</c:v>
                </c:pt>
                <c:pt idx="87">
                  <c:v>1.0253912144109392E-14</c:v>
                </c:pt>
                <c:pt idx="88">
                  <c:v>1.972137671927554E-14</c:v>
                </c:pt>
                <c:pt idx="89">
                  <c:v>3.7701169908152076E-14</c:v>
                </c:pt>
                <c:pt idx="90">
                  <c:v>7.1637824036919042E-14</c:v>
                </c:pt>
                <c:pt idx="91">
                  <c:v>1.3530065706119833E-13</c:v>
                </c:pt>
                <c:pt idx="92">
                  <c:v>2.5399629772757962E-13</c:v>
                </c:pt>
                <c:pt idx="93">
                  <c:v>4.7394159736062299E-13</c:v>
                </c:pt>
                <c:pt idx="94">
                  <c:v>8.7900679122541991E-13</c:v>
                </c:pt>
                <c:pt idx="95">
                  <c:v>1.6204274588253214E-12</c:v>
                </c:pt>
                <c:pt idx="96">
                  <c:v>2.9691826777684075E-12</c:v>
                </c:pt>
                <c:pt idx="97">
                  <c:v>5.4077200842752783E-12</c:v>
                </c:pt>
                <c:pt idx="98">
                  <c:v>9.7895211638522888E-12</c:v>
                </c:pt>
                <c:pt idx="99">
                  <c:v>1.7614838132745181E-11</c:v>
                </c:pt>
                <c:pt idx="100">
                  <c:v>3.1504009131772704E-11</c:v>
                </c:pt>
                <c:pt idx="101">
                  <c:v>5.6004503779751817E-11</c:v>
                </c:pt>
                <c:pt idx="102">
                  <c:v>9.8957802681124244E-11</c:v>
                </c:pt>
                <c:pt idx="103">
                  <c:v>1.7379892829788329E-10</c:v>
                </c:pt>
                <c:pt idx="104">
                  <c:v>3.0339897256728238E-10</c:v>
                </c:pt>
                <c:pt idx="105">
                  <c:v>5.2644266418556043E-10</c:v>
                </c:pt>
                <c:pt idx="106">
                  <c:v>9.0794180225583705E-10</c:v>
                </c:pt>
                <c:pt idx="107">
                  <c:v>1.556449040777677E-9</c:v>
                </c:pt>
                <c:pt idx="108">
                  <c:v>2.6520503280910489E-9</c:v>
                </c:pt>
                <c:pt idx="109">
                  <c:v>4.4915741906839318E-9</c:v>
                </c:pt>
                <c:pt idx="110">
                  <c:v>7.561106491498312E-9</c:v>
                </c:pt>
                <c:pt idx="111">
                  <c:v>1.2651502125417437E-8</c:v>
                </c:pt>
                <c:pt idx="112">
                  <c:v>2.1041117021709256E-8</c:v>
                </c:pt>
                <c:pt idx="113">
                  <c:v>3.4782873042418772E-8</c:v>
                </c:pt>
                <c:pt idx="114">
                  <c:v>5.7152084154296423E-8</c:v>
                </c:pt>
                <c:pt idx="115">
                  <c:v>9.3340184294251192E-8</c:v>
                </c:pt>
                <c:pt idx="116">
                  <c:v>1.5152182642837389E-7</c:v>
                </c:pt>
                <c:pt idx="117">
                  <c:v>2.4448470801612804E-7</c:v>
                </c:pt>
                <c:pt idx="118">
                  <c:v>3.9210119379523388E-7</c:v>
                </c:pt>
                <c:pt idx="119">
                  <c:v>6.2504975587801954E-7</c:v>
                </c:pt>
                <c:pt idx="120">
                  <c:v>9.9037798098477134E-7</c:v>
                </c:pt>
                <c:pt idx="121">
                  <c:v>1.5597583645152455E-6</c:v>
                </c:pt>
                <c:pt idx="122">
                  <c:v>2.4416512455394091E-6</c:v>
                </c:pt>
                <c:pt idx="123">
                  <c:v>3.7990927843620853E-6</c:v>
                </c:pt>
                <c:pt idx="124">
                  <c:v>5.8755175828189211E-6</c:v>
                </c:pt>
                <c:pt idx="125">
                  <c:v>9.0319665617099968E-6</c:v>
                </c:pt>
                <c:pt idx="126">
                  <c:v>1.380029826213839E-5</c:v>
                </c:pt>
                <c:pt idx="127">
                  <c:v>2.0958711782847213E-5</c:v>
                </c:pt>
                <c:pt idx="128">
                  <c:v>3.1638119273711199E-5</c:v>
                </c:pt>
                <c:pt idx="129">
                  <c:v>4.7470815601404127E-5</c:v>
                </c:pt>
                <c:pt idx="130">
                  <c:v>7.0796646880259094E-5</c:v>
                </c:pt>
                <c:pt idx="131">
                  <c:v>1.049466657258062E-4</c:v>
                </c:pt>
                <c:pt idx="132">
                  <c:v>1.5463028712794493E-4</c:v>
                </c:pt>
                <c:pt idx="133">
                  <c:v>2.2645944594146733E-4</c:v>
                </c:pt>
                <c:pt idx="134">
                  <c:v>3.2965242848810589E-4</c:v>
                </c:pt>
                <c:pt idx="135">
                  <c:v>4.7697111510948821E-4</c:v>
                </c:pt>
                <c:pt idx="136">
                  <c:v>6.8595849725090719E-4</c:v>
                </c:pt>
                <c:pt idx="137">
                  <c:v>9.8055862031926283E-4</c:v>
                </c:pt>
                <c:pt idx="138">
                  <c:v>1.3932185386665444E-3</c:v>
                </c:pt>
                <c:pt idx="139">
                  <c:v>1.9675912760039036E-3</c:v>
                </c:pt>
                <c:pt idx="140">
                  <c:v>2.7619797669491335E-3</c:v>
                </c:pt>
                <c:pt idx="141">
                  <c:v>3.8536836304760105E-3</c:v>
                </c:pt>
                <c:pt idx="142">
                  <c:v>5.3444323552726634E-3</c:v>
                </c:pt>
                <c:pt idx="143">
                  <c:v>7.3671085979526004E-3</c:v>
                </c:pt>
                <c:pt idx="144">
                  <c:v>1.0093981860871576E-2</c:v>
                </c:pt>
                <c:pt idx="145">
                  <c:v>1.3746683352193039E-2</c:v>
                </c:pt>
                <c:pt idx="146">
                  <c:v>1.8608154318018783E-2</c:v>
                </c:pt>
                <c:pt idx="147">
                  <c:v>2.5036789035998468E-2</c:v>
                </c:pt>
                <c:pt idx="148">
                  <c:v>3.3482965990170463E-2</c:v>
                </c:pt>
                <c:pt idx="149">
                  <c:v>4.4508112227065993E-2</c:v>
                </c:pt>
                <c:pt idx="150">
                  <c:v>5.8806372165139127E-2</c:v>
                </c:pt>
                <c:pt idx="151">
                  <c:v>7.7228849065671346E-2</c:v>
                </c:pt>
                <c:pt idx="152">
                  <c:v>0.10081025147299483</c:v>
                </c:pt>
                <c:pt idx="153">
                  <c:v>0.13079760580243127</c:v>
                </c:pt>
                <c:pt idx="154">
                  <c:v>0.16868048915997921</c:v>
                </c:pt>
                <c:pt idx="155">
                  <c:v>0.21622199493117042</c:v>
                </c:pt>
                <c:pt idx="156">
                  <c:v>0.27548937203294022</c:v>
                </c:pt>
                <c:pt idx="157">
                  <c:v>0.34888298472456725</c:v>
                </c:pt>
                <c:pt idx="158">
                  <c:v>0.43916193508359969</c:v>
                </c:pt>
                <c:pt idx="159">
                  <c:v>0.54946439029757566</c:v>
                </c:pt>
                <c:pt idx="160">
                  <c:v>0.68332038148041707</c:v>
                </c:pt>
                <c:pt idx="161">
                  <c:v>0.84465461317419632</c:v>
                </c:pt>
                <c:pt idx="162">
                  <c:v>1.0377766693814601</c:v>
                </c:pt>
                <c:pt idx="163">
                  <c:v>1.2673559510080536</c:v>
                </c:pt>
                <c:pt idx="164">
                  <c:v>1.5383787592509501</c:v>
                </c:pt>
                <c:pt idx="165">
                  <c:v>1.85608517611683</c:v>
                </c:pt>
                <c:pt idx="166">
                  <c:v>2.2258838090015218</c:v>
                </c:pt>
                <c:pt idx="167">
                  <c:v>2.6532430763084496</c:v>
                </c:pt>
                <c:pt idx="168">
                  <c:v>3.1435585211108217</c:v>
                </c:pt>
                <c:pt idx="169">
                  <c:v>3.7019966435331053</c:v>
                </c:pt>
                <c:pt idx="170">
                  <c:v>4.3333169194482979</c:v>
                </c:pt>
                <c:pt idx="171">
                  <c:v>5.0416749874452131</c:v>
                </c:pt>
                <c:pt idx="172">
                  <c:v>5.8304113861631413</c:v>
                </c:pt>
                <c:pt idx="173">
                  <c:v>6.7018316432763125</c:v>
                </c:pt>
                <c:pt idx="174">
                  <c:v>7.6569848758632011</c:v>
                </c:pt>
                <c:pt idx="175">
                  <c:v>8.6954492702502257</c:v>
                </c:pt>
                <c:pt idx="176">
                  <c:v>9.81513377348886</c:v>
                </c:pt>
                <c:pt idx="177">
                  <c:v>11.012105955316246</c:v>
                </c:pt>
                <c:pt idx="178">
                  <c:v>12.280456203514623</c:v>
                </c:pt>
                <c:pt idx="179">
                  <c:v>13.612208126773167</c:v>
                </c:pt>
                <c:pt idx="180">
                  <c:v>14.997284209222602</c:v>
                </c:pt>
                <c:pt idx="181">
                  <c:v>16.423534369796517</c:v>
                </c:pt>
                <c:pt idx="182">
                  <c:v>17.876833140710463</c:v>
                </c:pt>
                <c:pt idx="183">
                  <c:v>19.341248742070341</c:v>
                </c:pt>
                <c:pt idx="184">
                  <c:v>20.799284480135587</c:v>
                </c:pt>
                <c:pt idx="185">
                  <c:v>22.232189755937419</c:v>
                </c:pt>
                <c:pt idx="186">
                  <c:v>23.620334689359606</c:v>
                </c:pt>
                <c:pt idx="187">
                  <c:v>24.943639114056378</c:v>
                </c:pt>
                <c:pt idx="188">
                  <c:v>26.182043665417225</c:v>
                </c:pt>
                <c:pt idx="189">
                  <c:v>27.316008052293334</c:v>
                </c:pt>
                <c:pt idx="190">
                  <c:v>28.327019546278564</c:v>
                </c:pt>
                <c:pt idx="191">
                  <c:v>29.198093388143029</c:v>
                </c:pt>
                <c:pt idx="192">
                  <c:v>29.914246311458044</c:v>
                </c:pt>
                <c:pt idx="193">
                  <c:v>30.462924784724368</c:v>
                </c:pt>
                <c:pt idx="194">
                  <c:v>30.834370889335691</c:v>
                </c:pt>
                <c:pt idx="195">
                  <c:v>31.021910940086435</c:v>
                </c:pt>
                <c:pt idx="196">
                  <c:v>31.022154921880649</c:v>
                </c:pt>
                <c:pt idx="197">
                  <c:v>30.835098415533054</c:v>
                </c:pt>
                <c:pt idx="198">
                  <c:v>30.464122730906698</c:v>
                </c:pt>
                <c:pt idx="199">
                  <c:v>29.915893241782946</c:v>
                </c:pt>
                <c:pt idx="200">
                  <c:v>29.20016019331376</c:v>
                </c:pt>
                <c:pt idx="201">
                  <c:v>28.329470299147566</c:v>
                </c:pt>
                <c:pt idx="202">
                  <c:v>27.318801045969632</c:v>
                </c:pt>
                <c:pt idx="203">
                  <c:v>26.185132591996009</c:v>
                </c:pt>
                <c:pt idx="204">
                  <c:v>24.946974337503644</c:v>
                </c:pt>
                <c:pt idx="205">
                  <c:v>23.623864563845597</c:v>
                </c:pt>
                <c:pt idx="206">
                  <c:v>22.2358619410549</c:v>
                </c:pt>
                <c:pt idx="207">
                  <c:v>20.803047206856931</c:v>
                </c:pt>
                <c:pt idx="208">
                  <c:v>19.345051987756314</c:v>
                </c:pt>
                <c:pt idx="209">
                  <c:v>17.880629677640908</c:v>
                </c:pt>
                <c:pt idx="210">
                  <c:v>16.427280659127117</c:v>
                </c:pt>
                <c:pt idx="211">
                  <c:v>15.000941120512012</c:v>
                </c:pt>
                <c:pt idx="212">
                  <c:v>13.615741471785089</c:v>
                </c:pt>
                <c:pt idx="213">
                  <c:v>12.283837081411422</c:v>
                </c:pt>
                <c:pt idx="214">
                  <c:v>11.015310914200786</c:v>
                </c:pt>
                <c:pt idx="215">
                  <c:v>9.8181448001634699</c:v>
                </c:pt>
                <c:pt idx="216">
                  <c:v>8.6982536257762568</c:v>
                </c:pt>
                <c:pt idx="217">
                  <c:v>7.6595747988444458</c:v>
                </c:pt>
                <c:pt idx="218">
                  <c:v>6.7042039456738483</c:v>
                </c:pt>
                <c:pt idx="219">
                  <c:v>5.8325669678888152</c:v>
                </c:pt>
                <c:pt idx="220">
                  <c:v>5.043618296066386</c:v>
                </c:pt>
                <c:pt idx="221">
                  <c:v>4.3350553802247136</c:v>
                </c:pt>
                <c:pt idx="222">
                  <c:v>3.7035400829028209</c:v>
                </c:pt>
                <c:pt idx="223">
                  <c:v>3.1449186038804267</c:v>
                </c:pt>
                <c:pt idx="224">
                  <c:v>2.6544327734297353</c:v>
                </c:pt>
                <c:pt idx="225">
                  <c:v>2.2269169091725232</c:v>
                </c:pt>
                <c:pt idx="226">
                  <c:v>1.8569758507517946</c:v>
                </c:pt>
                <c:pt idx="227">
                  <c:v>1.5391411868123925</c:v>
                </c:pt>
                <c:pt idx="228">
                  <c:v>1.2680040034391615</c:v>
                </c:pt>
                <c:pt idx="229">
                  <c:v>1.038323660532591</c:v>
                </c:pt>
                <c:pt idx="230">
                  <c:v>0.84511310675540507</c:v>
                </c:pt>
                <c:pt idx="231">
                  <c:v>0.68370205422710129</c:v>
                </c:pt>
                <c:pt idx="232">
                  <c:v>0.54977994470822034</c:v>
                </c:pt>
                <c:pt idx="233">
                  <c:v>0.43942105524902747</c:v>
                </c:pt>
                <c:pt idx="234">
                  <c:v>0.3490943283674946</c:v>
                </c:pt>
                <c:pt idx="235">
                  <c:v>0.27566059185097108</c:v>
                </c:pt>
                <c:pt idx="236">
                  <c:v>0.21635978261366262</c:v>
                </c:pt>
                <c:pt idx="237">
                  <c:v>0.16879063595552363</c:v>
                </c:pt>
                <c:pt idx="238">
                  <c:v>0.13088507417758913</c:v>
                </c:pt>
                <c:pt idx="239">
                  <c:v>0.10087925315947927</c:v>
                </c:pt>
                <c:pt idx="240">
                  <c:v>7.7282925586240281E-2</c:v>
                </c:pt>
                <c:pt idx="241">
                  <c:v>5.8848474711941649E-2</c:v>
                </c:pt>
                <c:pt idx="242">
                  <c:v>4.4540678505070798E-2</c:v>
                </c:pt>
                <c:pt idx="243">
                  <c:v>3.3507992307440525E-2</c:v>
                </c:pt>
                <c:pt idx="244">
                  <c:v>2.5055896506564288E-2</c:v>
                </c:pt>
                <c:pt idx="245">
                  <c:v>1.8622648534541122E-2</c:v>
                </c:pt>
                <c:pt idx="246">
                  <c:v>1.3757607283739896E-2</c:v>
                </c:pt>
                <c:pt idx="247">
                  <c:v>1.0102162040265284E-2</c:v>
                </c:pt>
                <c:pt idx="248">
                  <c:v>7.3731948911544909E-3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16-43E4-BB52-E652F20573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Sheet1!$D$2:$D$250</c:f>
              <c:numCache>
                <c:formatCode>General</c:formatCode>
                <c:ptCount val="249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  <c:pt idx="171">
                  <c:v>3.7424027003388292E-3</c:v>
                </c:pt>
                <c:pt idx="172">
                  <c:v>3.2164491102052131E-3</c:v>
                </c:pt>
                <c:pt idx="173">
                  <c:v>2.7606213495519859E-3</c:v>
                </c:pt>
                <c:pt idx="174">
                  <c:v>2.3661430176186954E-3</c:v>
                </c:pt>
                <c:pt idx="175">
                  <c:v>2.0252522877637399E-3</c:v>
                </c:pt>
                <c:pt idx="176">
                  <c:v>1.7310964378777684E-3</c:v>
                </c:pt>
                <c:pt idx="177">
                  <c:v>1.4776357338514847E-3</c:v>
                </c:pt>
                <c:pt idx="178">
                  <c:v>1.2595560513556031E-3</c:v>
                </c:pt>
                <c:pt idx="179">
                  <c:v>1.0721896324655778E-3</c:v>
                </c:pt>
                <c:pt idx="180">
                  <c:v>9.114433894219057E-4</c:v>
                </c:pt>
                <c:pt idx="181">
                  <c:v>7.7373418722634932E-4</c:v>
                </c:pt>
                <c:pt idx="182">
                  <c:v>6.5593055907772063E-4</c:v>
                </c:pt>
                <c:pt idx="183">
                  <c:v>5.5530033316525472E-4</c:v>
                </c:pt>
                <c:pt idx="184">
                  <c:v>4.6946367545469336E-4</c:v>
                </c:pt>
                <c:pt idx="185">
                  <c:v>3.9635108028343406E-4</c:v>
                </c:pt>
                <c:pt idx="186">
                  <c:v>3.3416586835689299E-4</c:v>
                </c:pt>
                <c:pt idx="187">
                  <c:v>2.8135077970182782E-4</c:v>
                </c:pt>
                <c:pt idx="188">
                  <c:v>2.3655827693778018E-4</c:v>
                </c:pt>
                <c:pt idx="189">
                  <c:v>1.9862420158410621E-4</c:v>
                </c:pt>
                <c:pt idx="190">
                  <c:v>1.6654445278724636E-4</c:v>
                </c:pt>
                <c:pt idx="191">
                  <c:v>1.3945438363739763E-4</c:v>
                </c:pt>
                <c:pt idx="192">
                  <c:v>1.1661063499349168E-4</c:v>
                </c:pt>
                <c:pt idx="193">
                  <c:v>9.7375150335677211E-5</c:v>
                </c:pt>
                <c:pt idx="194">
                  <c:v>8.1201137533253961E-5</c:v>
                </c:pt>
                <c:pt idx="195">
                  <c:v>6.7620764500004175E-5</c:v>
                </c:pt>
                <c:pt idx="196">
                  <c:v>5.6234395479584638E-5</c:v>
                </c:pt>
                <c:pt idx="197">
                  <c:v>4.6701193153684181E-5</c:v>
                </c:pt>
                <c:pt idx="198">
                  <c:v>3.8730928905406848E-5</c:v>
                </c:pt>
                <c:pt idx="199">
                  <c:v>3.2076859424892684E-5</c:v>
                </c:pt>
                <c:pt idx="200">
                  <c:v>2.6529542450463684E-5</c:v>
                </c:pt>
                <c:pt idx="201">
                  <c:v>2.1911477842963224E-5</c:v>
                </c:pt>
                <c:pt idx="202">
                  <c:v>1.8072472446932297E-5</c:v>
                </c:pt>
                <c:pt idx="203">
                  <c:v>1.4885638358600322E-5</c:v>
                </c:pt>
                <c:pt idx="204">
                  <c:v>1.224394435959145E-5</c:v>
                </c:pt>
                <c:pt idx="205">
                  <c:v>1.0057249451077423E-5</c:v>
                </c:pt>
                <c:pt idx="206">
                  <c:v>8.2497557009834154E-6</c:v>
                </c:pt>
                <c:pt idx="207">
                  <c:v>6.7578250616722114E-6</c:v>
                </c:pt>
                <c:pt idx="208">
                  <c:v>5.5281114911561335E-6</c:v>
                </c:pt>
                <c:pt idx="209">
                  <c:v>4.5159656794006806E-6</c:v>
                </c:pt>
                <c:pt idx="210">
                  <c:v>3.6840750025022039E-6</c:v>
                </c:pt>
                <c:pt idx="211">
                  <c:v>3.0013060585479275E-6</c:v>
                </c:pt>
                <c:pt idx="212">
                  <c:v>2.4417213339197783E-6</c:v>
                </c:pt>
                <c:pt idx="213">
                  <c:v>1.9837452586156873E-6</c:v>
                </c:pt>
                <c:pt idx="214">
                  <c:v>1.6094581814590625E-6</c:v>
                </c:pt>
                <c:pt idx="215">
                  <c:v>1.3039996751351656E-6</c:v>
                </c:pt>
                <c:pt idx="216">
                  <c:v>1.0550651077863143E-6</c:v>
                </c:pt>
                <c:pt idx="217">
                  <c:v>8.5248163009892186E-7</c:v>
                </c:pt>
                <c:pt idx="218">
                  <c:v>6.8785165893864145E-7</c:v>
                </c:pt>
                <c:pt idx="219">
                  <c:v>5.5425362210296854E-7</c:v>
                </c:pt>
                <c:pt idx="220">
                  <c:v>4.4599119223569218E-7</c:v>
                </c:pt>
                <c:pt idx="221">
                  <c:v>3.5838350722256677E-7</c:v>
                </c:pt>
                <c:pt idx="222">
                  <c:v>2.8758997273925002E-7</c:v>
                </c:pt>
                <c:pt idx="223">
                  <c:v>2.3046419094348863E-7</c:v>
                </c:pt>
                <c:pt idx="224">
                  <c:v>1.8443237627999808E-7</c:v>
                </c:pt>
                <c:pt idx="225">
                  <c:v>1.4739232165503858E-7</c:v>
                </c:pt>
                <c:pt idx="226">
                  <c:v>1.1762958063678979E-7</c:v>
                </c:pt>
                <c:pt idx="227">
                  <c:v>9.374804695319043E-8</c:v>
                </c:pt>
                <c:pt idx="228">
                  <c:v>7.4612552962094522E-8</c:v>
                </c:pt>
                <c:pt idx="229">
                  <c:v>5.9301484144880338E-8</c:v>
                </c:pt>
                <c:pt idx="230">
                  <c:v>4.7067725963804152E-8</c:v>
                </c:pt>
                <c:pt idx="231">
                  <c:v>3.7306530449099357E-8</c:v>
                </c:pt>
                <c:pt idx="232">
                  <c:v>2.952911947249586E-8</c:v>
                </c:pt>
                <c:pt idx="233">
                  <c:v>2.3341035762511439E-8</c:v>
                </c:pt>
                <c:pt idx="234">
                  <c:v>1.8424416482662134E-8</c:v>
                </c:pt>
                <c:pt idx="235">
                  <c:v>1.452350209324591E-8</c:v>
                </c:pt>
                <c:pt idx="236">
                  <c:v>1.1432809107893898E-8</c:v>
                </c:pt>
                <c:pt idx="237">
                  <c:v>8.9874925603472258E-9</c:v>
                </c:pt>
                <c:pt idx="238">
                  <c:v>7.055505369998868E-9</c:v>
                </c:pt>
                <c:pt idx="239">
                  <c:v>5.5312297839849294E-9</c:v>
                </c:pt>
                <c:pt idx="240">
                  <c:v>4.3303127718195829E-9</c:v>
                </c:pt>
                <c:pt idx="241">
                  <c:v>3.3854844410999369E-9</c:v>
                </c:pt>
                <c:pt idx="242">
                  <c:v>2.6431777492728926E-9</c:v>
                </c:pt>
                <c:pt idx="243">
                  <c:v>2.0608002972013662E-9</c:v>
                </c:pt>
                <c:pt idx="244">
                  <c:v>1.6045358985707134E-9</c:v>
                </c:pt>
                <c:pt idx="245">
                  <c:v>1.247575849214238E-9</c:v>
                </c:pt>
                <c:pt idx="246">
                  <c:v>9.6869815172727741E-10</c:v>
                </c:pt>
                <c:pt idx="247">
                  <c:v>7.5112803934857524E-10</c:v>
                </c:pt>
                <c:pt idx="248">
                  <c:v>5.8162553997874143E-10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16-43E4-BB52-E652F20573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Sheet1!$E$2:$E$250</c:f>
              <c:numCache>
                <c:formatCode>General</c:formatCode>
                <c:ptCount val="249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  <c:pt idx="171">
                  <c:v>3.1476035690451546E-9</c:v>
                </c:pt>
                <c:pt idx="172">
                  <c:v>1.9139804335042035E-9</c:v>
                </c:pt>
                <c:pt idx="173">
                  <c:v>1.1576530639292771E-9</c:v>
                </c:pt>
                <c:pt idx="174">
                  <c:v>6.9647065816155399E-10</c:v>
                </c:pt>
                <c:pt idx="175">
                  <c:v>4.1678366651919802E-10</c:v>
                </c:pt>
                <c:pt idx="176">
                  <c:v>2.4808586723732256E-10</c:v>
                </c:pt>
                <c:pt idx="177">
                  <c:v>1.4688478948721887E-10</c:v>
                </c:pt>
                <c:pt idx="178">
                  <c:v>8.6503781528783469E-11</c:v>
                </c:pt>
                <c:pt idx="179">
                  <c:v>5.0673024700590267E-11</c:v>
                </c:pt>
                <c:pt idx="180">
                  <c:v>2.9525824279779574E-11</c:v>
                </c:pt>
                <c:pt idx="181">
                  <c:v>1.7112391219232412E-11</c:v>
                </c:pt>
                <c:pt idx="182">
                  <c:v>9.8651305597501305E-12</c:v>
                </c:pt>
                <c:pt idx="183">
                  <c:v>5.6568992161910029E-12</c:v>
                </c:pt>
                <c:pt idx="184">
                  <c:v>3.2265434115843309E-12</c:v>
                </c:pt>
                <c:pt idx="185">
                  <c:v>1.8305434898256914E-12</c:v>
                </c:pt>
                <c:pt idx="186">
                  <c:v>1.0330136424047191E-12</c:v>
                </c:pt>
                <c:pt idx="187">
                  <c:v>5.7984982447020869E-13</c:v>
                </c:pt>
                <c:pt idx="188">
                  <c:v>3.2374902580731611E-13</c:v>
                </c:pt>
                <c:pt idx="189">
                  <c:v>1.7979800877661968E-13</c:v>
                </c:pt>
                <c:pt idx="190">
                  <c:v>9.9321839050384272E-14</c:v>
                </c:pt>
                <c:pt idx="191">
                  <c:v>5.4574289993643124E-14</c:v>
                </c:pt>
                <c:pt idx="192">
                  <c:v>2.9827366007547353E-14</c:v>
                </c:pt>
                <c:pt idx="193">
                  <c:v>1.6215307160672023E-14</c:v>
                </c:pt>
                <c:pt idx="194">
                  <c:v>8.7683711274730355E-15</c:v>
                </c:pt>
                <c:pt idx="195">
                  <c:v>4.7162425714560619E-15</c:v>
                </c:pt>
                <c:pt idx="196">
                  <c:v>2.5232298408876652E-15</c:v>
                </c:pt>
                <c:pt idx="197">
                  <c:v>1.3427679213804193E-15</c:v>
                </c:pt>
                <c:pt idx="198">
                  <c:v>7.1076915058683192E-16</c:v>
                </c:pt>
                <c:pt idx="199">
                  <c:v>3.7423090480117491E-16</c:v>
                </c:pt>
                <c:pt idx="200">
                  <c:v>1.9599012800643924E-16</c:v>
                </c:pt>
                <c:pt idx="201">
                  <c:v>1.0209681890644258E-16</c:v>
                </c:pt>
                <c:pt idx="202">
                  <c:v>5.2902195011076371E-17</c:v>
                </c:pt>
                <c:pt idx="203">
                  <c:v>2.7265824858936291E-17</c:v>
                </c:pt>
                <c:pt idx="204">
                  <c:v>1.3978065027963392E-17</c:v>
                </c:pt>
                <c:pt idx="205">
                  <c:v>7.1278563658037291E-18</c:v>
                </c:pt>
                <c:pt idx="206">
                  <c:v>3.6153828193971619E-18</c:v>
                </c:pt>
                <c:pt idx="207">
                  <c:v>1.8240347479343701E-18</c:v>
                </c:pt>
                <c:pt idx="208">
                  <c:v>9.1536729626168213E-19</c:v>
                </c:pt>
                <c:pt idx="209">
                  <c:v>4.5692102682034162E-19</c:v>
                </c:pt>
                <c:pt idx="210">
                  <c:v>2.2686649597565446E-19</c:v>
                </c:pt>
                <c:pt idx="211">
                  <c:v>1.1204256682919318E-19</c:v>
                </c:pt>
                <c:pt idx="212">
                  <c:v>5.5040098612919179E-20</c:v>
                </c:pt>
                <c:pt idx="213">
                  <c:v>2.6894212013349991E-20</c:v>
                </c:pt>
                <c:pt idx="214">
                  <c:v>1.3071394206550542E-20</c:v>
                </c:pt>
                <c:pt idx="215">
                  <c:v>6.3192926405497974E-21</c:v>
                </c:pt>
                <c:pt idx="216">
                  <c:v>3.0387746175134109E-21</c:v>
                </c:pt>
                <c:pt idx="217">
                  <c:v>1.4534897715290064E-21</c:v>
                </c:pt>
                <c:pt idx="218">
                  <c:v>6.9152667440171286E-22</c:v>
                </c:pt>
                <c:pt idx="219">
                  <c:v>3.2725731367599495E-22</c:v>
                </c:pt>
                <c:pt idx="220">
                  <c:v>1.5404700266884214E-22</c:v>
                </c:pt>
                <c:pt idx="221">
                  <c:v>7.2127455455530117E-23</c:v>
                </c:pt>
                <c:pt idx="222">
                  <c:v>3.3591657772783196E-23</c:v>
                </c:pt>
                <c:pt idx="223">
                  <c:v>1.5561294799352039E-23</c:v>
                </c:pt>
                <c:pt idx="224">
                  <c:v>7.1704017693885501E-24</c:v>
                </c:pt>
                <c:pt idx="225">
                  <c:v>3.2864325107002397E-24</c:v>
                </c:pt>
                <c:pt idx="226">
                  <c:v>1.4982676860244459E-24</c:v>
                </c:pt>
                <c:pt idx="227">
                  <c:v>6.7941882351654063E-25</c:v>
                </c:pt>
                <c:pt idx="228">
                  <c:v>3.0645675894365717E-25</c:v>
                </c:pt>
                <c:pt idx="229">
                  <c:v>1.3749417538111045E-25</c:v>
                </c:pt>
                <c:pt idx="230">
                  <c:v>6.1359648683805707E-26</c:v>
                </c:pt>
                <c:pt idx="231">
                  <c:v>2.7237352744983454E-26</c:v>
                </c:pt>
                <c:pt idx="232">
                  <c:v>1.2026254591224282E-26</c:v>
                </c:pt>
                <c:pt idx="233">
                  <c:v>5.2817684595679149E-27</c:v>
                </c:pt>
                <c:pt idx="234">
                  <c:v>2.3073410432747997E-27</c:v>
                </c:pt>
                <c:pt idx="235">
                  <c:v>1.0025999791684843E-27</c:v>
                </c:pt>
                <c:pt idx="236">
                  <c:v>4.3333828309959513E-28</c:v>
                </c:pt>
                <c:pt idx="237">
                  <c:v>1.8629872925468069E-28</c:v>
                </c:pt>
                <c:pt idx="238">
                  <c:v>7.9666583725135584E-29</c:v>
                </c:pt>
                <c:pt idx="239">
                  <c:v>3.3886441338197936E-29</c:v>
                </c:pt>
                <c:pt idx="240">
                  <c:v>1.4337030157302941E-29</c:v>
                </c:pt>
                <c:pt idx="241">
                  <c:v>6.0335914819610298E-30</c:v>
                </c:pt>
                <c:pt idx="242">
                  <c:v>2.5256668981960526E-30</c:v>
                </c:pt>
                <c:pt idx="243">
                  <c:v>1.051622113742289E-30</c:v>
                </c:pt>
                <c:pt idx="244">
                  <c:v>4.3553876450679696E-31</c:v>
                </c:pt>
                <c:pt idx="245">
                  <c:v>1.794226996441149E-31</c:v>
                </c:pt>
                <c:pt idx="246">
                  <c:v>7.3521003506225047E-32</c:v>
                </c:pt>
                <c:pt idx="247">
                  <c:v>2.9966010871463643E-32</c:v>
                </c:pt>
                <c:pt idx="248">
                  <c:v>1.2148702762991028E-32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16-43E4-BB52-E652F20573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Sheet1!$F$2:$F$250</c:f>
              <c:numCache>
                <c:formatCode>General</c:formatCode>
                <c:ptCount val="249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  <c:pt idx="171">
                  <c:v>2.3694784216534495E-10</c:v>
                </c:pt>
                <c:pt idx="172">
                  <c:v>1.7015896952319228E-10</c:v>
                </c:pt>
                <c:pt idx="173">
                  <c:v>1.2193100404236739E-10</c:v>
                </c:pt>
                <c:pt idx="174">
                  <c:v>8.7182770831341912E-11</c:v>
                </c:pt>
                <c:pt idx="175">
                  <c:v>6.2202007250973775E-11</c:v>
                </c:pt>
                <c:pt idx="176">
                  <c:v>4.4282827773382412E-11</c:v>
                </c:pt>
                <c:pt idx="177">
                  <c:v>3.1457449392632556E-11</c:v>
                </c:pt>
                <c:pt idx="178">
                  <c:v>2.2298152519187598E-11</c:v>
                </c:pt>
                <c:pt idx="179">
                  <c:v>1.5771444470562243E-11</c:v>
                </c:pt>
                <c:pt idx="180">
                  <c:v>1.1130925475850595E-11</c:v>
                </c:pt>
                <c:pt idx="181">
                  <c:v>7.8387767045612568E-12</c:v>
                </c:pt>
                <c:pt idx="182">
                  <c:v>5.508362663829012E-12</c:v>
                </c:pt>
                <c:pt idx="183">
                  <c:v>3.862370869789496E-12</c:v>
                </c:pt>
                <c:pt idx="184">
                  <c:v>2.7023564560548738E-12</c:v>
                </c:pt>
                <c:pt idx="185">
                  <c:v>1.8866377069401843E-12</c:v>
                </c:pt>
                <c:pt idx="186">
                  <c:v>1.3142912008044737E-12</c:v>
                </c:pt>
                <c:pt idx="187">
                  <c:v>9.1359119408360545E-13</c:v>
                </c:pt>
                <c:pt idx="188">
                  <c:v>6.3367915882066984E-13</c:v>
                </c:pt>
                <c:pt idx="189">
                  <c:v>4.3857528784955761E-13</c:v>
                </c:pt>
                <c:pt idx="190">
                  <c:v>3.0288384145599528E-13</c:v>
                </c:pt>
                <c:pt idx="191">
                  <c:v>2.0872057708475755E-13</c:v>
                </c:pt>
                <c:pt idx="192">
                  <c:v>1.4351974144963609E-13</c:v>
                </c:pt>
                <c:pt idx="193">
                  <c:v>9.8472561293407747E-14</c:v>
                </c:pt>
                <c:pt idx="194">
                  <c:v>6.7418027111682964E-14</c:v>
                </c:pt>
                <c:pt idx="195">
                  <c:v>4.6056831693108695E-14</c:v>
                </c:pt>
                <c:pt idx="196">
                  <c:v>3.1395636559776538E-14</c:v>
                </c:pt>
                <c:pt idx="197">
                  <c:v>2.1355106486414352E-14</c:v>
                </c:pt>
                <c:pt idx="198">
                  <c:v>1.4494105031812948E-14</c:v>
                </c:pt>
                <c:pt idx="199">
                  <c:v>9.8160843412134108E-15</c:v>
                </c:pt>
                <c:pt idx="200">
                  <c:v>6.6334944906405941E-15</c:v>
                </c:pt>
                <c:pt idx="201">
                  <c:v>4.473049236945707E-15</c:v>
                </c:pt>
                <c:pt idx="202">
                  <c:v>3.009693005440629E-15</c:v>
                </c:pt>
                <c:pt idx="203">
                  <c:v>2.0206818176168177E-15</c:v>
                </c:pt>
                <c:pt idx="204">
                  <c:v>1.3537263507594649E-15</c:v>
                </c:pt>
                <c:pt idx="205">
                  <c:v>9.0494262729848034E-16</c:v>
                </c:pt>
                <c:pt idx="206">
                  <c:v>6.0362667557191609E-16</c:v>
                </c:pt>
                <c:pt idx="207">
                  <c:v>4.0176584730590553E-16</c:v>
                </c:pt>
                <c:pt idx="208">
                  <c:v>2.6683010230625253E-16</c:v>
                </c:pt>
                <c:pt idx="209">
                  <c:v>1.7682914363539775E-16</c:v>
                </c:pt>
                <c:pt idx="210">
                  <c:v>1.1693111179900736E-16</c:v>
                </c:pt>
                <c:pt idx="211">
                  <c:v>7.7154902853079275E-17</c:v>
                </c:pt>
                <c:pt idx="212">
                  <c:v>5.0798886515480702E-17</c:v>
                </c:pt>
                <c:pt idx="213">
                  <c:v>3.3373524306197956E-17</c:v>
                </c:pt>
                <c:pt idx="214">
                  <c:v>2.187797714259933E-17</c:v>
                </c:pt>
                <c:pt idx="215">
                  <c:v>1.4310983187817268E-17</c:v>
                </c:pt>
                <c:pt idx="216">
                  <c:v>9.3409058168493681E-18</c:v>
                </c:pt>
                <c:pt idx="217">
                  <c:v>6.0836711326752906E-18</c:v>
                </c:pt>
                <c:pt idx="218">
                  <c:v>3.9536632839018835E-18</c:v>
                </c:pt>
                <c:pt idx="219">
                  <c:v>2.5638395599227435E-18</c:v>
                </c:pt>
                <c:pt idx="220">
                  <c:v>1.6589726397348271E-18</c:v>
                </c:pt>
                <c:pt idx="221">
                  <c:v>1.0711364964643793E-18</c:v>
                </c:pt>
                <c:pt idx="222">
                  <c:v>6.9009300466108147E-19</c:v>
                </c:pt>
                <c:pt idx="223">
                  <c:v>4.4363688516695683E-19</c:v>
                </c:pt>
                <c:pt idx="224">
                  <c:v>2.8458033357376691E-19</c:v>
                </c:pt>
                <c:pt idx="225">
                  <c:v>1.8215426115123506E-19</c:v>
                </c:pt>
                <c:pt idx="226">
                  <c:v>1.1634052001411518E-19</c:v>
                </c:pt>
                <c:pt idx="227">
                  <c:v>7.4144660427725433E-20</c:v>
                </c:pt>
                <c:pt idx="228">
                  <c:v>4.7150464416228318E-20</c:v>
                </c:pt>
                <c:pt idx="229">
                  <c:v>2.9919152222622695E-20</c:v>
                </c:pt>
                <c:pt idx="230">
                  <c:v>1.8943918052166605E-20</c:v>
                </c:pt>
                <c:pt idx="231">
                  <c:v>1.1968715499034421E-20</c:v>
                </c:pt>
                <c:pt idx="232">
                  <c:v>7.5454039576818503E-21</c:v>
                </c:pt>
                <c:pt idx="233">
                  <c:v>4.7465128578430337E-21</c:v>
                </c:pt>
                <c:pt idx="234">
                  <c:v>2.9793672680415306E-21</c:v>
                </c:pt>
                <c:pt idx="235">
                  <c:v>1.8660816277998079E-21</c:v>
                </c:pt>
                <c:pt idx="236">
                  <c:v>1.1662574913608163E-21</c:v>
                </c:pt>
                <c:pt idx="237">
                  <c:v>7.2730315262099813E-22</c:v>
                </c:pt>
                <c:pt idx="238">
                  <c:v>4.5257828059823702E-22</c:v>
                </c:pt>
                <c:pt idx="239">
                  <c:v>2.810147789277031E-22</c:v>
                </c:pt>
                <c:pt idx="240">
                  <c:v>1.7410924306486513E-22</c:v>
                </c:pt>
                <c:pt idx="241">
                  <c:v>1.0763950914813683E-22</c:v>
                </c:pt>
                <c:pt idx="242">
                  <c:v>6.6401639764278752E-23</c:v>
                </c:pt>
                <c:pt idx="243">
                  <c:v>4.0873621055933172E-23</c:v>
                </c:pt>
                <c:pt idx="244">
                  <c:v>2.5105255093446564E-23</c:v>
                </c:pt>
                <c:pt idx="245">
                  <c:v>1.5386625281807371E-23</c:v>
                </c:pt>
                <c:pt idx="246">
                  <c:v>9.4097769813114984E-24</c:v>
                </c:pt>
                <c:pt idx="247">
                  <c:v>5.7421230902530767E-24</c:v>
                </c:pt>
                <c:pt idx="248">
                  <c:v>3.4964142360413091E-24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16-43E4-BB52-E652F205734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NN (VGG16 pretrained)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Sheet1!$G$2:$G$250</c:f>
              <c:numCache>
                <c:formatCode>General</c:formatCode>
                <c:ptCount val="24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216-43E4-BB52-E652F205734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NN (Extracted Features)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General</c:formatCode>
                <c:ptCount val="249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  <c:pt idx="171">
                  <c:v>0.871</c:v>
                </c:pt>
                <c:pt idx="172">
                  <c:v>0.872</c:v>
                </c:pt>
                <c:pt idx="173">
                  <c:v>0.873</c:v>
                </c:pt>
                <c:pt idx="174">
                  <c:v>0.874</c:v>
                </c:pt>
                <c:pt idx="175">
                  <c:v>0.875</c:v>
                </c:pt>
                <c:pt idx="176">
                  <c:v>0.876</c:v>
                </c:pt>
                <c:pt idx="177">
                  <c:v>0.877</c:v>
                </c:pt>
                <c:pt idx="178">
                  <c:v>0.878</c:v>
                </c:pt>
                <c:pt idx="179">
                  <c:v>0.879</c:v>
                </c:pt>
                <c:pt idx="180">
                  <c:v>0.88</c:v>
                </c:pt>
                <c:pt idx="181">
                  <c:v>0.88100000000000001</c:v>
                </c:pt>
                <c:pt idx="182">
                  <c:v>0.88200000000000001</c:v>
                </c:pt>
                <c:pt idx="183">
                  <c:v>0.88300000000000001</c:v>
                </c:pt>
                <c:pt idx="184">
                  <c:v>0.88400000000000001</c:v>
                </c:pt>
                <c:pt idx="185">
                  <c:v>0.88500000000000001</c:v>
                </c:pt>
                <c:pt idx="186">
                  <c:v>0.88600000000000001</c:v>
                </c:pt>
                <c:pt idx="187">
                  <c:v>0.88700000000000001</c:v>
                </c:pt>
                <c:pt idx="188">
                  <c:v>0.88800000000000001</c:v>
                </c:pt>
                <c:pt idx="189">
                  <c:v>0.88900000000000001</c:v>
                </c:pt>
                <c:pt idx="190">
                  <c:v>0.89</c:v>
                </c:pt>
                <c:pt idx="191">
                  <c:v>0.89100000000000001</c:v>
                </c:pt>
                <c:pt idx="192">
                  <c:v>0.89200000000000002</c:v>
                </c:pt>
                <c:pt idx="193">
                  <c:v>0.89300000000000002</c:v>
                </c:pt>
                <c:pt idx="194">
                  <c:v>0.89400000000000002</c:v>
                </c:pt>
                <c:pt idx="195">
                  <c:v>0.89500000000000002</c:v>
                </c:pt>
                <c:pt idx="196">
                  <c:v>0.89600000000000002</c:v>
                </c:pt>
                <c:pt idx="197">
                  <c:v>0.89700000000000002</c:v>
                </c:pt>
                <c:pt idx="198">
                  <c:v>0.89800000000000002</c:v>
                </c:pt>
                <c:pt idx="199">
                  <c:v>0.89900000000000002</c:v>
                </c:pt>
                <c:pt idx="200">
                  <c:v>0.9</c:v>
                </c:pt>
                <c:pt idx="201">
                  <c:v>0.90100000000000002</c:v>
                </c:pt>
                <c:pt idx="202">
                  <c:v>0.90200000000000002</c:v>
                </c:pt>
                <c:pt idx="203">
                  <c:v>0.90300000000000002</c:v>
                </c:pt>
                <c:pt idx="204">
                  <c:v>0.90400000000000003</c:v>
                </c:pt>
                <c:pt idx="205">
                  <c:v>0.90500000000000003</c:v>
                </c:pt>
                <c:pt idx="206">
                  <c:v>0.90600000000000003</c:v>
                </c:pt>
                <c:pt idx="207">
                  <c:v>0.90700000000000003</c:v>
                </c:pt>
                <c:pt idx="208">
                  <c:v>0.90800000000000003</c:v>
                </c:pt>
                <c:pt idx="209">
                  <c:v>0.90900000000000003</c:v>
                </c:pt>
                <c:pt idx="210">
                  <c:v>0.91</c:v>
                </c:pt>
                <c:pt idx="211">
                  <c:v>0.91100000000000003</c:v>
                </c:pt>
                <c:pt idx="212">
                  <c:v>0.91200000000000003</c:v>
                </c:pt>
                <c:pt idx="213">
                  <c:v>0.91300000000000003</c:v>
                </c:pt>
                <c:pt idx="214">
                  <c:v>0.91400000000000003</c:v>
                </c:pt>
                <c:pt idx="215">
                  <c:v>0.91500000000000004</c:v>
                </c:pt>
                <c:pt idx="216">
                  <c:v>0.91600000000000004</c:v>
                </c:pt>
                <c:pt idx="217">
                  <c:v>0.91700000000000004</c:v>
                </c:pt>
                <c:pt idx="218">
                  <c:v>0.91800000000000004</c:v>
                </c:pt>
                <c:pt idx="219">
                  <c:v>0.91900000000000004</c:v>
                </c:pt>
                <c:pt idx="220">
                  <c:v>0.92</c:v>
                </c:pt>
                <c:pt idx="221">
                  <c:v>0.92100000000000004</c:v>
                </c:pt>
                <c:pt idx="222">
                  <c:v>0.92200000000000004</c:v>
                </c:pt>
                <c:pt idx="223">
                  <c:v>0.92300000000000004</c:v>
                </c:pt>
                <c:pt idx="224">
                  <c:v>0.92400000000000004</c:v>
                </c:pt>
                <c:pt idx="225">
                  <c:v>0.92500000000000004</c:v>
                </c:pt>
                <c:pt idx="226">
                  <c:v>0.92600000000000005</c:v>
                </c:pt>
                <c:pt idx="227">
                  <c:v>0.92700000000000005</c:v>
                </c:pt>
                <c:pt idx="228">
                  <c:v>0.92800000000000005</c:v>
                </c:pt>
                <c:pt idx="229">
                  <c:v>0.92900000000000005</c:v>
                </c:pt>
                <c:pt idx="230">
                  <c:v>0.93</c:v>
                </c:pt>
                <c:pt idx="231">
                  <c:v>0.93100000000000005</c:v>
                </c:pt>
                <c:pt idx="232">
                  <c:v>0.93200000000000005</c:v>
                </c:pt>
                <c:pt idx="233">
                  <c:v>0.93300000000000005</c:v>
                </c:pt>
                <c:pt idx="234">
                  <c:v>0.93400000000000005</c:v>
                </c:pt>
                <c:pt idx="235">
                  <c:v>0.93500000000000005</c:v>
                </c:pt>
                <c:pt idx="236">
                  <c:v>0.93600000000000005</c:v>
                </c:pt>
                <c:pt idx="237">
                  <c:v>0.93700000000000006</c:v>
                </c:pt>
                <c:pt idx="238">
                  <c:v>0.93799999999999994</c:v>
                </c:pt>
                <c:pt idx="239">
                  <c:v>0.93899999999999995</c:v>
                </c:pt>
                <c:pt idx="240">
                  <c:v>0.94</c:v>
                </c:pt>
                <c:pt idx="241">
                  <c:v>0.94099999999999995</c:v>
                </c:pt>
                <c:pt idx="242">
                  <c:v>0.94199999999999995</c:v>
                </c:pt>
                <c:pt idx="243">
                  <c:v>0.94299999999999995</c:v>
                </c:pt>
                <c:pt idx="244">
                  <c:v>0.94399999999999995</c:v>
                </c:pt>
                <c:pt idx="245">
                  <c:v>0.94499999999999995</c:v>
                </c:pt>
                <c:pt idx="246">
                  <c:v>0.94599999999999995</c:v>
                </c:pt>
                <c:pt idx="247">
                  <c:v>0.94699999999999995</c:v>
                </c:pt>
                <c:pt idx="248">
                  <c:v>0.94799999999999995</c:v>
                </c:pt>
              </c:numCache>
            </c:numRef>
          </c:cat>
          <c:val>
            <c:numRef>
              <c:f>Sheet1!$H$2:$H$250</c:f>
              <c:numCache>
                <c:formatCode>General</c:formatCode>
                <c:ptCount val="249"/>
                <c:pt idx="0">
                  <c:v>3.9557941192244036E-5</c:v>
                </c:pt>
                <c:pt idx="1">
                  <c:v>5.0711869404225102E-5</c:v>
                </c:pt>
                <c:pt idx="2">
                  <c:v>6.4856491187776302E-5</c:v>
                </c:pt>
                <c:pt idx="3">
                  <c:v>8.2749459709327846E-5</c:v>
                </c:pt>
                <c:pt idx="4">
                  <c:v>1.05328226943046E-4</c:v>
                </c:pt>
                <c:pt idx="5">
                  <c:v>1.3374953138471662E-4</c:v>
                </c:pt>
                <c:pt idx="6">
                  <c:v>1.6943676600390353E-4</c:v>
                </c:pt>
                <c:pt idx="7">
                  <c:v>2.1413661194376568E-4</c:v>
                </c:pt>
                <c:pt idx="8">
                  <c:v>2.6998652517142696E-4</c:v>
                </c:pt>
                <c:pt idx="9">
                  <c:v>3.3959488533808819E-4</c:v>
                </c:pt>
                <c:pt idx="10">
                  <c:v>4.2613585863990067E-4</c:v>
                </c:pt>
                <c:pt idx="11">
                  <c:v>5.3346128907428897E-4</c:v>
                </c:pt>
                <c:pt idx="12">
                  <c:v>6.6623221411658048E-4</c:v>
                </c:pt>
                <c:pt idx="13">
                  <c:v>8.300728996747898E-4</c:v>
                </c:pt>
                <c:pt idx="14">
                  <c:v>1.0317506024656441E-3</c:v>
                </c:pt>
                <c:pt idx="15">
                  <c:v>1.2793845918586397E-3</c:v>
                </c:pt>
                <c:pt idx="16">
                  <c:v>1.5826882926782012E-3</c:v>
                </c:pt>
                <c:pt idx="17">
                  <c:v>1.9532487389499519E-3</c:v>
                </c:pt>
                <c:pt idx="18">
                  <c:v>2.404847848071896E-3</c:v>
                </c:pt>
                <c:pt idx="19">
                  <c:v>2.953830325616929E-3</c:v>
                </c:pt>
                <c:pt idx="20">
                  <c:v>3.6195232813172541E-3</c:v>
                </c:pt>
                <c:pt idx="21">
                  <c:v>4.4247128631865361E-3</c:v>
                </c:pt>
                <c:pt idx="22">
                  <c:v>5.3961833836334476E-3</c:v>
                </c:pt>
                <c:pt idx="23">
                  <c:v>6.5653245012162369E-3</c:v>
                </c:pt>
                <c:pt idx="24">
                  <c:v>7.9688120148065141E-3</c:v>
                </c:pt>
                <c:pt idx="25">
                  <c:v>9.6493677019270918E-3</c:v>
                </c:pt>
                <c:pt idx="26">
                  <c:v>1.1656603366799478E-2</c:v>
                </c:pt>
                <c:pt idx="27">
                  <c:v>1.4047953831707384E-2</c:v>
                </c:pt>
                <c:pt idx="28">
                  <c:v>1.6889702982223927E-2</c:v>
                </c:pt>
                <c:pt idx="29">
                  <c:v>2.0258106136795129E-2</c:v>
                </c:pt>
                <c:pt idx="30">
                  <c:v>2.424061092847286E-2</c:v>
                </c:pt>
                <c:pt idx="31">
                  <c:v>2.8937177536590961E-2</c:v>
                </c:pt>
                <c:pt idx="32">
                  <c:v>3.446169746613522E-2</c:v>
                </c:pt>
                <c:pt idx="33">
                  <c:v>4.0943508122664569E-2</c:v>
                </c:pt>
                <c:pt idx="34">
                  <c:v>4.8528998155197629E-2</c:v>
                </c:pt>
                <c:pt idx="35">
                  <c:v>5.7383295928142584E-2</c:v>
                </c:pt>
                <c:pt idx="36">
                  <c:v>6.7692030532465072E-2</c:v>
                </c:pt>
                <c:pt idx="37">
                  <c:v>7.9663151460294623E-2</c:v>
                </c:pt>
                <c:pt idx="38">
                  <c:v>9.3528789459993447E-2</c:v>
                </c:pt>
                <c:pt idx="39">
                  <c:v>0.10954713718511512</c:v>
                </c:pt>
                <c:pt idx="40">
                  <c:v>0.1280043240876054</c:v>
                </c:pt>
                <c:pt idx="41">
                  <c:v>0.14921625563325935</c:v>
                </c:pt>
                <c:pt idx="42">
                  <c:v>0.17353038240030519</c:v>
                </c:pt>
                <c:pt idx="43">
                  <c:v>0.20132736003941867</c:v>
                </c:pt>
                <c:pt idx="44">
                  <c:v>0.23302255652008733</c:v>
                </c:pt>
                <c:pt idx="45">
                  <c:v>0.26906735867384135</c:v>
                </c:pt>
                <c:pt idx="46">
                  <c:v>0.30995022589378246</c:v>
                </c:pt>
                <c:pt idx="47">
                  <c:v>0.35619743509999169</c:v>
                </c:pt>
                <c:pt idx="48">
                  <c:v>0.4083734578814277</c:v>
                </c:pt>
                <c:pt idx="49">
                  <c:v>0.46708090823599657</c:v>
                </c:pt>
                <c:pt idx="50">
                  <c:v>0.53295999771721958</c:v>
                </c:pt>
                <c:pt idx="51">
                  <c:v>0.60668743422689364</c:v>
                </c:pt>
                <c:pt idx="52">
                  <c:v>0.68897470133534355</c:v>
                </c:pt>
                <c:pt idx="53">
                  <c:v>0.78056565702513914</c:v>
                </c:pt>
                <c:pt idx="54">
                  <c:v>0.88223339428963621</c:v>
                </c:pt>
                <c:pt idx="55">
                  <c:v>0.99477631120590393</c:v>
                </c:pt>
                <c:pt idx="56">
                  <c:v>1.1190133450506812</c:v>
                </c:pt>
                <c:pt idx="57">
                  <c:v>1.2557783338160591</c:v>
                </c:pt>
                <c:pt idx="58">
                  <c:v>1.4059134791509551</c:v>
                </c:pt>
                <c:pt idx="59">
                  <c:v>1.5702618973054054</c:v>
                </c:pt>
                <c:pt idx="60">
                  <c:v>1.7496592590404119</c:v>
                </c:pt>
                <c:pt idx="61">
                  <c:v>1.9449245355877709</c:v>
                </c:pt>
                <c:pt idx="62">
                  <c:v>2.1568498854474583</c:v>
                </c:pt>
                <c:pt idx="63">
                  <c:v>2.3861897358824091</c:v>
                </c:pt>
                <c:pt idx="64">
                  <c:v>2.6336491331404228</c:v>
                </c:pt>
                <c:pt idx="65">
                  <c:v>2.8998714563704877</c:v>
                </c:pt>
                <c:pt idx="66">
                  <c:v>3.1854256115203796</c:v>
                </c:pt>
                <c:pt idx="67">
                  <c:v>3.4907928427666675</c:v>
                </c:pt>
                <c:pt idx="68">
                  <c:v>3.8163533197550339</c:v>
                </c:pt>
                <c:pt idx="69">
                  <c:v>4.1623726785991897</c:v>
                </c:pt>
                <c:pt idx="70">
                  <c:v>4.5289887126558925</c:v>
                </c:pt>
                <c:pt idx="71">
                  <c:v>4.9161984250028992</c:v>
                </c:pt>
                <c:pt idx="72">
                  <c:v>5.3238456677373192</c:v>
                </c:pt>
                <c:pt idx="73">
                  <c:v>5.7516096031407855</c:v>
                </c:pt>
                <c:pt idx="74">
                  <c:v>6.1989942279129364</c:v>
                </c:pt>
                <c:pt idx="75">
                  <c:v>6.665319203592408</c:v>
                </c:pt>
                <c:pt idx="76">
                  <c:v>7.1497122335662242</c:v>
                </c:pt>
                <c:pt idx="77">
                  <c:v>7.6511032193964503</c:v>
                </c:pt>
                <c:pt idx="78">
                  <c:v>8.1682204163462462</c:v>
                </c:pt>
                <c:pt idx="79">
                  <c:v>8.6995887898551167</c:v>
                </c:pt>
                <c:pt idx="80">
                  <c:v>9.2435307513050535</c:v>
                </c:pt>
                <c:pt idx="81">
                  <c:v>9.7981694228763079</c:v>
                </c:pt>
                <c:pt idx="82">
                  <c:v>10.361434547889322</c:v>
                </c:pt>
                <c:pt idx="83">
                  <c:v>10.931071125181347</c:v>
                </c:pt>
                <c:pt idx="84">
                  <c:v>11.504650804321445</c:v>
                </c:pt>
                <c:pt idx="85">
                  <c:v>12.079586033503793</c:v>
                </c:pt>
                <c:pt idx="86">
                  <c:v>12.653146904574065</c:v>
                </c:pt>
                <c:pt idx="87">
                  <c:v>13.222480590738531</c:v>
                </c:pt>
                <c:pt idx="88">
                  <c:v>13.78463322306914</c:v>
                </c:pt>
                <c:pt idx="89">
                  <c:v>14.336574003002919</c:v>
                </c:pt>
                <c:pt idx="90">
                  <c:v>14.875221300733415</c:v>
                </c:pt>
                <c:pt idx="91">
                  <c:v>15.397470444811136</c:v>
                </c:pt>
                <c:pt idx="92">
                  <c:v>15.90022286749832</c:v>
                </c:pt>
                <c:pt idx="93">
                  <c:v>16.380416234504366</c:v>
                </c:pt>
                <c:pt idx="94">
                  <c:v>16.835055157630169</c:v>
                </c:pt>
                <c:pt idx="95">
                  <c:v>17.261242065435894</c:v>
                </c:pt>
                <c:pt idx="96">
                  <c:v>17.656207791051759</c:v>
                </c:pt>
                <c:pt idx="97">
                  <c:v>18.017341428252717</c:v>
                </c:pt>
                <c:pt idx="98">
                  <c:v>18.342219007321081</c:v>
                </c:pt>
                <c:pt idx="99">
                  <c:v>18.62863055123886</c:v>
                </c:pt>
                <c:pt idx="100">
                  <c:v>18.87460509039726</c:v>
                </c:pt>
                <c:pt idx="101">
                  <c:v>19.07843324009076</c:v>
                </c:pt>
                <c:pt idx="102">
                  <c:v>19.238686979178514</c:v>
                </c:pt>
                <c:pt idx="103">
                  <c:v>19.354236309848094</c:v>
                </c:pt>
                <c:pt idx="104">
                  <c:v>19.424262526621597</c:v>
                </c:pt>
                <c:pt idx="105">
                  <c:v>19.448267876647545</c:v>
                </c:pt>
                <c:pt idx="106">
                  <c:v>19.426081451824935</c:v>
                </c:pt>
                <c:pt idx="107">
                  <c:v>19.357861215189835</c:v>
                </c:pt>
                <c:pt idx="108">
                  <c:v>19.244092127954712</c:v>
                </c:pt>
                <c:pt idx="109">
                  <c:v>19.085580408266491</c:v>
                </c:pt>
                <c:pt idx="110">
                  <c:v>18.883444016763477</c:v>
                </c:pt>
                <c:pt idx="111">
                  <c:v>18.639099526002035</c:v>
                </c:pt>
                <c:pt idx="112">
                  <c:v>18.354245589483959</c:v>
                </c:pt>
                <c:pt idx="113">
                  <c:v>18.030843280121818</c:v>
                </c:pt>
                <c:pt idx="114">
                  <c:v>17.671093616427765</c:v>
                </c:pt>
                <c:pt idx="115">
                  <c:v>17.277412636542675</c:v>
                </c:pt>
                <c:pt idx="116">
                  <c:v>16.852404414642006</c:v>
                </c:pt>
                <c:pt idx="117">
                  <c:v>16.3988324406616</c:v>
                </c:pt>
                <c:pt idx="118">
                  <c:v>15.919589802268746</c:v>
                </c:pt>
                <c:pt idx="119">
                  <c:v>15.417668617363143</c:v>
                </c:pt>
                <c:pt idx="120">
                  <c:v>14.896129166131779</c:v>
                </c:pt>
                <c:pt idx="121">
                  <c:v>14.35806916400812</c:v>
                </c:pt>
                <c:pt idx="122">
                  <c:v>13.806593601195795</c:v>
                </c:pt>
                <c:pt idx="123">
                  <c:v>13.244785551282952</c:v>
                </c:pt>
                <c:pt idx="124">
                  <c:v>12.675678321622987</c:v>
                </c:pt>
                <c:pt idx="125">
                  <c:v>12.102229282450066</c:v>
                </c:pt>
                <c:pt idx="126">
                  <c:v>11.527295671097948</c:v>
                </c:pt>
                <c:pt idx="127">
                  <c:v>10.95361262323974</c:v>
                </c:pt>
                <c:pt idx="128">
                  <c:v>10.383773635851648</c:v>
                </c:pt>
                <c:pt idx="129">
                  <c:v>9.8202136177317492</c:v>
                </c:pt>
                <c:pt idx="130">
                  <c:v>9.2651946339686191</c:v>
                </c:pt>
                <c:pt idx="131">
                  <c:v>8.7207944018094636</c:v>
                </c:pt>
                <c:pt idx="132">
                  <c:v>8.1888975479145856</c:v>
                </c:pt>
                <c:pt idx="133">
                  <c:v>7.6711895919101316</c:v>
                </c:pt>
                <c:pt idx="134">
                  <c:v>7.1691535792655667</c:v>
                </c:pt>
                <c:pt idx="135">
                  <c:v>6.6840692485097373</c:v>
                </c:pt>
                <c:pt idx="136">
                  <c:v>6.217014584213147</c:v>
                </c:pt>
                <c:pt idx="137">
                  <c:v>5.7688695784235042</c:v>
                </c:pt>
                <c:pt idx="138">
                  <c:v>5.3403219996278111</c:v>
                </c:pt>
                <c:pt idx="139">
                  <c:v>4.9318749499728467</c:v>
                </c:pt>
                <c:pt idx="140">
                  <c:v>4.543855978422342</c:v>
                </c:pt>
                <c:pt idx="141">
                  <c:v>4.176427509656758</c:v>
                </c:pt>
                <c:pt idx="142">
                  <c:v>3.8295983456134248</c:v>
                </c:pt>
                <c:pt idx="143">
                  <c:v>3.5032359983069883</c:v>
                </c:pt>
                <c:pt idx="144">
                  <c:v>3.1970796185665935</c:v>
                </c:pt>
                <c:pt idx="145">
                  <c:v>2.9107532951159025</c:v>
                </c:pt>
                <c:pt idx="146">
                  <c:v>2.6437795114943232</c:v>
                </c:pt>
                <c:pt idx="147">
                  <c:v>2.39559256413055</c:v>
                </c:pt>
                <c:pt idx="148">
                  <c:v>2.1655517628742365</c:v>
                </c:pt>
                <c:pt idx="149">
                  <c:v>1.9529542549093553</c:v>
                </c:pt>
                <c:pt idx="150">
                  <c:v>1.757047333668027</c:v>
                </c:pt>
                <c:pt idx="151">
                  <c:v>1.5770401156160125</c:v>
                </c:pt>
                <c:pt idx="152">
                  <c:v>1.4121144891070863</c:v>
                </c:pt>
                <c:pt idx="153">
                  <c:v>1.261435260463815</c:v>
                </c:pt>
                <c:pt idx="154">
                  <c:v>1.1241594426489272</c:v>
                </c:pt>
                <c:pt idx="155">
                  <c:v>0.99944465101257707</c:v>
                </c:pt>
                <c:pt idx="156">
                  <c:v>0.88645658836228458</c:v>
                </c:pt>
                <c:pt idx="157">
                  <c:v>0.78437561778961418</c:v>
                </c:pt>
                <c:pt idx="158">
                  <c:v>0.69240243614399377</c:v>
                </c:pt>
                <c:pt idx="159">
                  <c:v>0.60976287366856208</c:v>
                </c:pt>
                <c:pt idx="160">
                  <c:v>0.53571185605670146</c:v>
                </c:pt>
                <c:pt idx="161">
                  <c:v>0.46953657404955912</c:v>
                </c:pt>
                <c:pt idx="162">
                  <c:v>0.41055891271512157</c:v>
                </c:pt>
                <c:pt idx="163">
                  <c:v>0.35813719780515457</c:v>
                </c:pt>
                <c:pt idx="164">
                  <c:v>0.31166732018453008</c:v>
                </c:pt>
                <c:pt idx="165">
                  <c:v>0.27058330139896414</c:v>
                </c:pt>
                <c:pt idx="166">
                  <c:v>0.23435736414048725</c:v>
                </c:pt>
                <c:pt idx="167">
                  <c:v>0.20249957084549108</c:v>
                </c:pt>
                <c:pt idx="168">
                  <c:v>0.17455709208491155</c:v>
                </c:pt>
                <c:pt idx="169">
                  <c:v>0.15011316394851665</c:v>
                </c:pt>
                <c:pt idx="170">
                  <c:v>0.12878579045119534</c:v>
                </c:pt>
                <c:pt idx="171">
                  <c:v>0.11022624325810366</c:v>
                </c:pt>
                <c:pt idx="172">
                  <c:v>9.4117406887556557E-2</c:v>
                </c:pt>
                <c:pt idx="173">
                  <c:v>8.0172013144078638E-2</c:v>
                </c:pt>
                <c:pt idx="174">
                  <c:v>6.8130803983938726E-2</c:v>
                </c:pt>
                <c:pt idx="175">
                  <c:v>5.7760657432189853E-2</c:v>
                </c:pt>
                <c:pt idx="176">
                  <c:v>4.8852706648914418E-2</c:v>
                </c:pt>
                <c:pt idx="177">
                  <c:v>4.1220477863010752E-2</c:v>
                </c:pt>
                <c:pt idx="178">
                  <c:v>3.4698068719496732E-2</c:v>
                </c:pt>
                <c:pt idx="179">
                  <c:v>2.9138384671707672E-2</c:v>
                </c:pt>
                <c:pt idx="180">
                  <c:v>2.441144743035931E-2</c:v>
                </c:pt>
                <c:pt idx="181">
                  <c:v>2.0402786182470576E-2</c:v>
                </c:pt>
                <c:pt idx="182">
                  <c:v>1.701191932891322E-2</c:v>
                </c:pt>
                <c:pt idx="183">
                  <c:v>1.415093186465792E-2</c:v>
                </c:pt>
                <c:pt idx="184">
                  <c:v>1.1743151237267565E-2</c:v>
                </c:pt>
                <c:pt idx="185">
                  <c:v>9.7219225567336028E-3</c:v>
                </c:pt>
                <c:pt idx="186">
                  <c:v>8.029482377851475E-3</c:v>
                </c:pt>
                <c:pt idx="187">
                  <c:v>6.6159289153180437E-3</c:v>
                </c:pt>
                <c:pt idx="188">
                  <c:v>5.4382854589603282E-3</c:v>
                </c:pt>
                <c:pt idx="189">
                  <c:v>4.4596529073707052E-3</c:v>
                </c:pt>
                <c:pt idx="190">
                  <c:v>3.6484467071052659E-3</c:v>
                </c:pt>
                <c:pt idx="191">
                  <c:v>2.9777130456282138E-3</c:v>
                </c:pt>
                <c:pt idx="192">
                  <c:v>2.4245188738979311E-3</c:v>
                </c:pt>
                <c:pt idx="193">
                  <c:v>1.969410204370207E-3</c:v>
                </c:pt>
                <c:pt idx="194">
                  <c:v>1.5959331190755826E-3</c:v>
                </c:pt>
                <c:pt idx="195">
                  <c:v>1.2902120087978912E-3</c:v>
                </c:pt>
                <c:pt idx="196">
                  <c:v>1.0405797285873142E-3</c:v>
                </c:pt>
                <c:pt idx="197">
                  <c:v>8.3725457920967681E-4</c:v>
                </c:pt>
                <c:pt idx="198">
                  <c:v>6.7205929301619163E-4</c:v>
                </c:pt>
                <c:pt idx="199">
                  <c:v>5.381775024787224E-4</c:v>
                </c:pt>
                <c:pt idx="200">
                  <c:v>4.2994348858746385E-4</c:v>
                </c:pt>
                <c:pt idx="201">
                  <c:v>3.4266133461234675E-4</c:v>
                </c:pt>
                <c:pt idx="202">
                  <c:v>2.7244994026800269E-4</c:v>
                </c:pt>
                <c:pt idx="203">
                  <c:v>2.1611067554895476E-4</c:v>
                </c:pt>
                <c:pt idx="204">
                  <c:v>1.7101476728542683E-4</c:v>
                </c:pt>
                <c:pt idx="205">
                  <c:v>1.3500781093129277E-4</c:v>
                </c:pt>
                <c:pt idx="206">
                  <c:v>1.0632908244375708E-4</c:v>
                </c:pt>
                <c:pt idx="207">
                  <c:v>8.3543588492100031E-5</c:v>
                </c:pt>
                <c:pt idx="208">
                  <c:v>6.5485036566941316E-5</c:v>
                </c:pt>
                <c:pt idx="209">
                  <c:v>5.1208129425410366E-5</c:v>
                </c:pt>
                <c:pt idx="210">
                  <c:v>3.9948790795959543E-5</c:v>
                </c:pt>
                <c:pt idx="211">
                  <c:v>3.109111188291567E-5</c:v>
                </c:pt>
                <c:pt idx="212">
                  <c:v>2.4139971769157873E-5</c:v>
                </c:pt>
                <c:pt idx="213">
                  <c:v>1.8698430354136702E-5</c:v>
                </c:pt>
                <c:pt idx="214">
                  <c:v>1.4449121174636069E-5</c:v>
                </c:pt>
                <c:pt idx="215">
                  <c:v>1.1138984619370211E-5</c:v>
                </c:pt>
                <c:pt idx="216">
                  <c:v>8.5667809896191458E-6</c:v>
                </c:pt>
                <c:pt idx="217">
                  <c:v>6.5729089025113873E-6</c:v>
                </c:pt>
                <c:pt idx="218">
                  <c:v>5.031128978228797E-6</c:v>
                </c:pt>
                <c:pt idx="219">
                  <c:v>3.8418568421052061E-6</c:v>
                </c:pt>
                <c:pt idx="220">
                  <c:v>2.9267443832681859E-6</c:v>
                </c:pt>
                <c:pt idx="221">
                  <c:v>2.2243150391008317E-6</c:v>
                </c:pt>
                <c:pt idx="222">
                  <c:v>1.6864586288092652E-6</c:v>
                </c:pt>
                <c:pt idx="223">
                  <c:v>1.2756248597695489E-6</c:v>
                </c:pt>
                <c:pt idx="224">
                  <c:v>9.6258290768011604E-7</c:v>
                </c:pt>
                <c:pt idx="225">
                  <c:v>7.2463816927201773E-7</c:v>
                </c:pt>
                <c:pt idx="226">
                  <c:v>5.4421706453113601E-7</c:v>
                </c:pt>
                <c:pt idx="227">
                  <c:v>4.077472058757326E-7</c:v>
                </c:pt>
                <c:pt idx="228">
                  <c:v>3.0477386377170809E-7</c:v>
                </c:pt>
                <c:pt idx="229">
                  <c:v>2.2726488471618313E-7</c:v>
                </c:pt>
                <c:pt idx="230">
                  <c:v>1.6906544111617189E-7</c:v>
                </c:pt>
                <c:pt idx="231">
                  <c:v>1.2547154217038447E-7</c:v>
                </c:pt>
                <c:pt idx="232">
                  <c:v>9.2897391367183876E-8</c:v>
                </c:pt>
                <c:pt idx="233">
                  <c:v>6.8616678364386634E-8</c:v>
                </c:pt>
                <c:pt idx="234">
                  <c:v>5.0561942615049934E-8</c:v>
                </c:pt>
                <c:pt idx="235">
                  <c:v>3.7169412876702558E-8</c:v>
                </c:pt>
                <c:pt idx="236">
                  <c:v>2.7259352752174402E-8</c:v>
                </c:pt>
                <c:pt idx="237">
                  <c:v>1.9944046003420674E-8</c:v>
                </c:pt>
                <c:pt idx="238">
                  <c:v>1.4557234690805851E-8</c:v>
                </c:pt>
                <c:pt idx="239">
                  <c:v>1.0600159231943982E-8</c:v>
                </c:pt>
                <c:pt idx="240">
                  <c:v>7.7004088323684318E-9</c:v>
                </c:pt>
                <c:pt idx="241">
                  <c:v>5.5806279096704694E-9</c:v>
                </c:pt>
                <c:pt idx="242">
                  <c:v>4.0347835260694083E-9</c:v>
                </c:pt>
                <c:pt idx="243">
                  <c:v>2.9102165092489782E-9</c:v>
                </c:pt>
                <c:pt idx="244">
                  <c:v>2.0941040182628055E-9</c:v>
                </c:pt>
                <c:pt idx="245">
                  <c:v>1.5032772640555104E-9</c:v>
                </c:pt>
                <c:pt idx="246">
                  <c:v>1.0765837420343607E-9</c:v>
                </c:pt>
                <c:pt idx="247">
                  <c:v>7.6917371367573776E-10</c:v>
                </c:pt>
                <c:pt idx="248">
                  <c:v>5.4823775410914942E-10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216-43E4-BB52-E652F2057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Sheet1!$A$2:$A$172</c:f>
              <c:numCache>
                <c:formatCode>General</c:formatCode>
                <c:ptCount val="17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</c:numCache>
            </c:numRef>
          </c:cat>
          <c:val>
            <c:numRef>
              <c:f>Sheet1!$B$2:$B$172</c:f>
              <c:numCache>
                <c:formatCode>General</c:formatCode>
                <c:ptCount val="171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  <c:pt idx="151">
                  <c:v>1.1288233966028049E-7</c:v>
                </c:pt>
                <c:pt idx="152">
                  <c:v>8.4661079815919695E-8</c:v>
                </c:pt>
                <c:pt idx="153">
                  <c:v>6.3357614767773633E-8</c:v>
                </c:pt>
                <c:pt idx="154">
                  <c:v>4.7311971859223076E-8</c:v>
                </c:pt>
                <c:pt idx="155">
                  <c:v>3.525335815191201E-8</c:v>
                </c:pt>
                <c:pt idx="156">
                  <c:v>2.621121494346355E-8</c:v>
                </c:pt>
                <c:pt idx="157">
                  <c:v>1.9446033291105175E-8</c:v>
                </c:pt>
                <c:pt idx="158">
                  <c:v>1.4395677618786319E-8</c:v>
                </c:pt>
                <c:pt idx="159">
                  <c:v>1.0633847166794029E-8</c:v>
                </c:pt>
                <c:pt idx="160">
                  <c:v>7.838012114855738E-9</c:v>
                </c:pt>
                <c:pt idx="161">
                  <c:v>5.7647258818337383E-9</c:v>
                </c:pt>
                <c:pt idx="162">
                  <c:v>4.2306646918686762E-9</c:v>
                </c:pt>
                <c:pt idx="163">
                  <c:v>3.0981023798506663E-9</c:v>
                </c:pt>
                <c:pt idx="164">
                  <c:v>2.2638108605154092E-9</c:v>
                </c:pt>
                <c:pt idx="165">
                  <c:v>1.6505995684333059E-9</c:v>
                </c:pt>
                <c:pt idx="166">
                  <c:v>1.2008825377957356E-9</c:v>
                </c:pt>
                <c:pt idx="167">
                  <c:v>8.7179936153644918E-10</c:v>
                </c:pt>
                <c:pt idx="168">
                  <c:v>6.3152388086246682E-10</c:v>
                </c:pt>
                <c:pt idx="169">
                  <c:v>4.5647839105218271E-10</c:v>
                </c:pt>
                <c:pt idx="170">
                  <c:v>3.2923642979636924E-10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16-43E4-BB52-E652F205734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NN (VGG16 pretrained)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Sheet1!$A$2:$A$172</c:f>
              <c:numCache>
                <c:formatCode>General</c:formatCode>
                <c:ptCount val="17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</c:numCache>
            </c:numRef>
          </c:cat>
          <c:val>
            <c:numRef>
              <c:f>Sheet1!$C$2:$C$172</c:f>
              <c:numCache>
                <c:formatCode>General</c:formatCode>
                <c:ptCount val="1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16-43E4-BB52-E652F205734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LR (with hybrids)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Sheet1!$A$2:$A$172</c:f>
              <c:numCache>
                <c:formatCode>General</c:formatCode>
                <c:ptCount val="17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</c:numCache>
            </c:numRef>
          </c:cat>
          <c:val>
            <c:numRef>
              <c:f>Sheet1!$D$2:$D$172</c:f>
              <c:numCache>
                <c:formatCode>General</c:formatCode>
                <c:ptCount val="17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  <c:pt idx="151">
                  <c:v>5.800498607328463E-2</c:v>
                </c:pt>
                <c:pt idx="152">
                  <c:v>5.1240300786594736E-2</c:v>
                </c:pt>
                <c:pt idx="153">
                  <c:v>4.5202453195907981E-2</c:v>
                </c:pt>
                <c:pt idx="154">
                  <c:v>3.9821382269344258E-2</c:v>
                </c:pt>
                <c:pt idx="155">
                  <c:v>3.5032783736162809E-2</c:v>
                </c:pt>
                <c:pt idx="156">
                  <c:v>3.0777756282661797E-2</c:v>
                </c:pt>
                <c:pt idx="157">
                  <c:v>2.7002455290837574E-2</c:v>
                </c:pt>
                <c:pt idx="158">
                  <c:v>2.3657755885582041E-2</c:v>
                </c:pt>
                <c:pt idx="159">
                  <c:v>2.0698926759188822E-2</c:v>
                </c:pt>
                <c:pt idx="160">
                  <c:v>1.8085315965877029E-2</c:v>
                </c:pt>
                <c:pt idx="161">
                  <c:v>1.5780049624564196E-2</c:v>
                </c:pt>
                <c:pt idx="162">
                  <c:v>1.3749744235504888E-2</c:v>
                </c:pt>
                <c:pt idx="163">
                  <c:v>1.196423310562748E-2</c:v>
                </c:pt>
                <c:pt idx="164">
                  <c:v>1.0396307188136503E-2</c:v>
                </c:pt>
                <c:pt idx="165">
                  <c:v>9.0214704736576046E-3</c:v>
                </c:pt>
                <c:pt idx="166">
                  <c:v>7.8177099221412617E-3</c:v>
                </c:pt>
                <c:pt idx="167">
                  <c:v>6.7652797959996116E-3</c:v>
                </c:pt>
                <c:pt idx="168">
                  <c:v>5.8465001444948025E-3</c:v>
                </c:pt>
                <c:pt idx="169">
                  <c:v>5.045569096088354E-3</c:v>
                </c:pt>
                <c:pt idx="170">
                  <c:v>4.3483885380974779E-3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16-43E4-BB52-E652F205734B}"/>
            </c:ext>
          </c:extLst>
        </c:ser>
        <c:ser>
          <c:idx val="4"/>
          <c:order val="3"/>
          <c:tx>
            <c:strRef>
              <c:f>Sheet1!$E$1</c:f>
              <c:strCache>
                <c:ptCount val="1"/>
                <c:pt idx="0">
                  <c:v>LDA (with hybrids)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Sheet1!$A$2:$A$172</c:f>
              <c:numCache>
                <c:formatCode>General</c:formatCode>
                <c:ptCount val="17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</c:numCache>
            </c:numRef>
          </c:cat>
          <c:val>
            <c:numRef>
              <c:f>Sheet1!$E$2:$E$172</c:f>
              <c:numCache>
                <c:formatCode>General</c:formatCode>
                <c:ptCount val="17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  <c:pt idx="151">
                  <c:v>2.1496059428038098E-5</c:v>
                </c:pt>
                <c:pt idx="152">
                  <c:v>1.4542764594063917E-5</c:v>
                </c:pt>
                <c:pt idx="153">
                  <c:v>9.7863008236254253E-6</c:v>
                </c:pt>
                <c:pt idx="154">
                  <c:v>6.55048740716189E-6</c:v>
                </c:pt>
                <c:pt idx="155">
                  <c:v>4.3612616027782652E-6</c:v>
                </c:pt>
                <c:pt idx="156">
                  <c:v>2.888245643019623E-6</c:v>
                </c:pt>
                <c:pt idx="157">
                  <c:v>1.9025653504630266E-6</c:v>
                </c:pt>
                <c:pt idx="158">
                  <c:v>1.2466039726800911E-6</c:v>
                </c:pt>
                <c:pt idx="159">
                  <c:v>8.1245795859738535E-7</c:v>
                </c:pt>
                <c:pt idx="160">
                  <c:v>5.2669204040942291E-7</c:v>
                </c:pt>
                <c:pt idx="161">
                  <c:v>3.3962220733929867E-7</c:v>
                </c:pt>
                <c:pt idx="162">
                  <c:v>2.178305924530619E-7</c:v>
                </c:pt>
                <c:pt idx="163">
                  <c:v>1.3897130388327783E-7</c:v>
                </c:pt>
                <c:pt idx="164">
                  <c:v>8.8189089556118874E-8</c:v>
                </c:pt>
                <c:pt idx="165">
                  <c:v>5.566574849985139E-8</c:v>
                </c:pt>
                <c:pt idx="166">
                  <c:v>3.4949801571896593E-8</c:v>
                </c:pt>
                <c:pt idx="167">
                  <c:v>2.1826537346024558E-8</c:v>
                </c:pt>
                <c:pt idx="168">
                  <c:v>1.3558399883233527E-8</c:v>
                </c:pt>
                <c:pt idx="169">
                  <c:v>8.3775205440626374E-9</c:v>
                </c:pt>
                <c:pt idx="170">
                  <c:v>5.1488001099037328E-9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16-43E4-BB52-E652F205734B}"/>
            </c:ext>
          </c:extLst>
        </c:ser>
        <c:ser>
          <c:idx val="5"/>
          <c:order val="4"/>
          <c:tx>
            <c:strRef>
              <c:f>Sheet1!$F$1</c:f>
              <c:strCache>
                <c:ptCount val="1"/>
                <c:pt idx="0">
                  <c:v>NN (Extracted Features)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Sheet1!$A$2:$A$172</c:f>
              <c:numCache>
                <c:formatCode>General</c:formatCode>
                <c:ptCount val="17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  <c:pt idx="151">
                  <c:v>0.85099999999999998</c:v>
                </c:pt>
                <c:pt idx="152">
                  <c:v>0.85199999999999998</c:v>
                </c:pt>
                <c:pt idx="153">
                  <c:v>0.85299999999999998</c:v>
                </c:pt>
                <c:pt idx="154">
                  <c:v>0.85399999999999998</c:v>
                </c:pt>
                <c:pt idx="155">
                  <c:v>0.85499999999999998</c:v>
                </c:pt>
                <c:pt idx="156">
                  <c:v>0.85599999999999998</c:v>
                </c:pt>
                <c:pt idx="157">
                  <c:v>0.85699999999999998</c:v>
                </c:pt>
                <c:pt idx="158">
                  <c:v>0.85799999999999998</c:v>
                </c:pt>
                <c:pt idx="159">
                  <c:v>0.85899999999999999</c:v>
                </c:pt>
                <c:pt idx="160">
                  <c:v>0.86</c:v>
                </c:pt>
                <c:pt idx="161">
                  <c:v>0.86099999999999999</c:v>
                </c:pt>
                <c:pt idx="162">
                  <c:v>0.86199999999999999</c:v>
                </c:pt>
                <c:pt idx="163">
                  <c:v>0.86299999999999999</c:v>
                </c:pt>
                <c:pt idx="164">
                  <c:v>0.86399999999999999</c:v>
                </c:pt>
                <c:pt idx="165">
                  <c:v>0.86499999999999999</c:v>
                </c:pt>
                <c:pt idx="166">
                  <c:v>0.86599999999999999</c:v>
                </c:pt>
                <c:pt idx="167">
                  <c:v>0.86699999999999999</c:v>
                </c:pt>
                <c:pt idx="168">
                  <c:v>0.86799999999999999</c:v>
                </c:pt>
                <c:pt idx="169">
                  <c:v>0.86899999999999999</c:v>
                </c:pt>
                <c:pt idx="170">
                  <c:v>0.87</c:v>
                </c:pt>
              </c:numCache>
            </c:numRef>
          </c:cat>
          <c:val>
            <c:numRef>
              <c:f>Sheet1!$F$2:$F$172</c:f>
              <c:numCache>
                <c:formatCode>General</c:formatCode>
                <c:ptCount val="171"/>
                <c:pt idx="0">
                  <c:v>3.9557941192244036E-5</c:v>
                </c:pt>
                <c:pt idx="1">
                  <c:v>5.0711869404225102E-5</c:v>
                </c:pt>
                <c:pt idx="2">
                  <c:v>6.4856491187776302E-5</c:v>
                </c:pt>
                <c:pt idx="3">
                  <c:v>8.2749459709327846E-5</c:v>
                </c:pt>
                <c:pt idx="4">
                  <c:v>1.05328226943046E-4</c:v>
                </c:pt>
                <c:pt idx="5">
                  <c:v>1.3374953138471662E-4</c:v>
                </c:pt>
                <c:pt idx="6">
                  <c:v>1.6943676600390353E-4</c:v>
                </c:pt>
                <c:pt idx="7">
                  <c:v>2.1413661194376568E-4</c:v>
                </c:pt>
                <c:pt idx="8">
                  <c:v>2.6998652517142696E-4</c:v>
                </c:pt>
                <c:pt idx="9">
                  <c:v>3.3959488533808819E-4</c:v>
                </c:pt>
                <c:pt idx="10">
                  <c:v>4.2613585863990067E-4</c:v>
                </c:pt>
                <c:pt idx="11">
                  <c:v>5.3346128907428897E-4</c:v>
                </c:pt>
                <c:pt idx="12">
                  <c:v>6.6623221411658048E-4</c:v>
                </c:pt>
                <c:pt idx="13">
                  <c:v>8.300728996747898E-4</c:v>
                </c:pt>
                <c:pt idx="14">
                  <c:v>1.0317506024656441E-3</c:v>
                </c:pt>
                <c:pt idx="15">
                  <c:v>1.2793845918586397E-3</c:v>
                </c:pt>
                <c:pt idx="16">
                  <c:v>1.5826882926782012E-3</c:v>
                </c:pt>
                <c:pt idx="17">
                  <c:v>1.9532487389499519E-3</c:v>
                </c:pt>
                <c:pt idx="18">
                  <c:v>2.404847848071896E-3</c:v>
                </c:pt>
                <c:pt idx="19">
                  <c:v>2.953830325616929E-3</c:v>
                </c:pt>
                <c:pt idx="20">
                  <c:v>3.6195232813172541E-3</c:v>
                </c:pt>
                <c:pt idx="21">
                  <c:v>4.4247128631865361E-3</c:v>
                </c:pt>
                <c:pt idx="22">
                  <c:v>5.3961833836334476E-3</c:v>
                </c:pt>
                <c:pt idx="23">
                  <c:v>6.5653245012162369E-3</c:v>
                </c:pt>
                <c:pt idx="24">
                  <c:v>7.9688120148065141E-3</c:v>
                </c:pt>
                <c:pt idx="25">
                  <c:v>9.6493677019270918E-3</c:v>
                </c:pt>
                <c:pt idx="26">
                  <c:v>1.1656603366799478E-2</c:v>
                </c:pt>
                <c:pt idx="27">
                  <c:v>1.4047953831707384E-2</c:v>
                </c:pt>
                <c:pt idx="28">
                  <c:v>1.6889702982223927E-2</c:v>
                </c:pt>
                <c:pt idx="29">
                  <c:v>2.0258106136795129E-2</c:v>
                </c:pt>
                <c:pt idx="30">
                  <c:v>2.424061092847286E-2</c:v>
                </c:pt>
                <c:pt idx="31">
                  <c:v>2.8937177536590961E-2</c:v>
                </c:pt>
                <c:pt idx="32">
                  <c:v>3.446169746613522E-2</c:v>
                </c:pt>
                <c:pt idx="33">
                  <c:v>4.0943508122664569E-2</c:v>
                </c:pt>
                <c:pt idx="34">
                  <c:v>4.8528998155197629E-2</c:v>
                </c:pt>
                <c:pt idx="35">
                  <c:v>5.7383295928142584E-2</c:v>
                </c:pt>
                <c:pt idx="36">
                  <c:v>6.7692030532465072E-2</c:v>
                </c:pt>
                <c:pt idx="37">
                  <c:v>7.9663151460294623E-2</c:v>
                </c:pt>
                <c:pt idx="38">
                  <c:v>9.3528789459993447E-2</c:v>
                </c:pt>
                <c:pt idx="39">
                  <c:v>0.10954713718511512</c:v>
                </c:pt>
                <c:pt idx="40">
                  <c:v>0.1280043240876054</c:v>
                </c:pt>
                <c:pt idx="41">
                  <c:v>0.14921625563325935</c:v>
                </c:pt>
                <c:pt idx="42">
                  <c:v>0.17353038240030519</c:v>
                </c:pt>
                <c:pt idx="43">
                  <c:v>0.20132736003941867</c:v>
                </c:pt>
                <c:pt idx="44">
                  <c:v>0.23302255652008733</c:v>
                </c:pt>
                <c:pt idx="45">
                  <c:v>0.26906735867384135</c:v>
                </c:pt>
                <c:pt idx="46">
                  <c:v>0.30995022589378246</c:v>
                </c:pt>
                <c:pt idx="47">
                  <c:v>0.35619743509999169</c:v>
                </c:pt>
                <c:pt idx="48">
                  <c:v>0.4083734578814277</c:v>
                </c:pt>
                <c:pt idx="49">
                  <c:v>0.46708090823599657</c:v>
                </c:pt>
                <c:pt idx="50">
                  <c:v>0.53295999771721958</c:v>
                </c:pt>
                <c:pt idx="51">
                  <c:v>0.60668743422689364</c:v>
                </c:pt>
                <c:pt idx="52">
                  <c:v>0.68897470133534355</c:v>
                </c:pt>
                <c:pt idx="53">
                  <c:v>0.78056565702513914</c:v>
                </c:pt>
                <c:pt idx="54">
                  <c:v>0.88223339428963621</c:v>
                </c:pt>
                <c:pt idx="55">
                  <c:v>0.99477631120590393</c:v>
                </c:pt>
                <c:pt idx="56">
                  <c:v>1.1190133450506812</c:v>
                </c:pt>
                <c:pt idx="57">
                  <c:v>1.2557783338160591</c:v>
                </c:pt>
                <c:pt idx="58">
                  <c:v>1.4059134791509551</c:v>
                </c:pt>
                <c:pt idx="59">
                  <c:v>1.5702618973054054</c:v>
                </c:pt>
                <c:pt idx="60">
                  <c:v>1.7496592590404119</c:v>
                </c:pt>
                <c:pt idx="61">
                  <c:v>1.9449245355877709</c:v>
                </c:pt>
                <c:pt idx="62">
                  <c:v>2.1568498854474583</c:v>
                </c:pt>
                <c:pt idx="63">
                  <c:v>2.3861897358824091</c:v>
                </c:pt>
                <c:pt idx="64">
                  <c:v>2.6336491331404228</c:v>
                </c:pt>
                <c:pt idx="65">
                  <c:v>2.8998714563704877</c:v>
                </c:pt>
                <c:pt idx="66">
                  <c:v>3.1854256115203796</c:v>
                </c:pt>
                <c:pt idx="67">
                  <c:v>3.4907928427666675</c:v>
                </c:pt>
                <c:pt idx="68">
                  <c:v>3.8163533197550339</c:v>
                </c:pt>
                <c:pt idx="69">
                  <c:v>4.1623726785991897</c:v>
                </c:pt>
                <c:pt idx="70">
                  <c:v>4.5289887126558925</c:v>
                </c:pt>
                <c:pt idx="71">
                  <c:v>4.9161984250028992</c:v>
                </c:pt>
                <c:pt idx="72">
                  <c:v>5.3238456677373192</c:v>
                </c:pt>
                <c:pt idx="73">
                  <c:v>5.7516096031407855</c:v>
                </c:pt>
                <c:pt idx="74">
                  <c:v>6.1989942279129364</c:v>
                </c:pt>
                <c:pt idx="75">
                  <c:v>6.665319203592408</c:v>
                </c:pt>
                <c:pt idx="76">
                  <c:v>7.1497122335662242</c:v>
                </c:pt>
                <c:pt idx="77">
                  <c:v>7.6511032193964503</c:v>
                </c:pt>
                <c:pt idx="78">
                  <c:v>8.1682204163462462</c:v>
                </c:pt>
                <c:pt idx="79">
                  <c:v>8.6995887898551167</c:v>
                </c:pt>
                <c:pt idx="80">
                  <c:v>9.2435307513050535</c:v>
                </c:pt>
                <c:pt idx="81">
                  <c:v>9.7981694228763079</c:v>
                </c:pt>
                <c:pt idx="82">
                  <c:v>10.361434547889322</c:v>
                </c:pt>
                <c:pt idx="83">
                  <c:v>10.931071125181347</c:v>
                </c:pt>
                <c:pt idx="84">
                  <c:v>11.504650804321445</c:v>
                </c:pt>
                <c:pt idx="85">
                  <c:v>12.079586033503793</c:v>
                </c:pt>
                <c:pt idx="86">
                  <c:v>12.653146904574065</c:v>
                </c:pt>
                <c:pt idx="87">
                  <c:v>13.222480590738531</c:v>
                </c:pt>
                <c:pt idx="88">
                  <c:v>13.78463322306914</c:v>
                </c:pt>
                <c:pt idx="89">
                  <c:v>14.336574003002919</c:v>
                </c:pt>
                <c:pt idx="90">
                  <c:v>14.875221300733415</c:v>
                </c:pt>
                <c:pt idx="91">
                  <c:v>15.397470444811136</c:v>
                </c:pt>
                <c:pt idx="92">
                  <c:v>15.90022286749832</c:v>
                </c:pt>
                <c:pt idx="93">
                  <c:v>16.380416234504366</c:v>
                </c:pt>
                <c:pt idx="94">
                  <c:v>16.835055157630169</c:v>
                </c:pt>
                <c:pt idx="95">
                  <c:v>17.261242065435894</c:v>
                </c:pt>
                <c:pt idx="96">
                  <c:v>17.656207791051759</c:v>
                </c:pt>
                <c:pt idx="97">
                  <c:v>18.017341428252717</c:v>
                </c:pt>
                <c:pt idx="98">
                  <c:v>18.342219007321081</c:v>
                </c:pt>
                <c:pt idx="99">
                  <c:v>18.62863055123886</c:v>
                </c:pt>
                <c:pt idx="100">
                  <c:v>18.87460509039726</c:v>
                </c:pt>
                <c:pt idx="101">
                  <c:v>19.07843324009076</c:v>
                </c:pt>
                <c:pt idx="102">
                  <c:v>19.238686979178514</c:v>
                </c:pt>
                <c:pt idx="103">
                  <c:v>19.354236309848094</c:v>
                </c:pt>
                <c:pt idx="104">
                  <c:v>19.424262526621597</c:v>
                </c:pt>
                <c:pt idx="105">
                  <c:v>19.448267876647545</c:v>
                </c:pt>
                <c:pt idx="106">
                  <c:v>19.426081451824935</c:v>
                </c:pt>
                <c:pt idx="107">
                  <c:v>19.357861215189835</c:v>
                </c:pt>
                <c:pt idx="108">
                  <c:v>19.244092127954712</c:v>
                </c:pt>
                <c:pt idx="109">
                  <c:v>19.085580408266491</c:v>
                </c:pt>
                <c:pt idx="110">
                  <c:v>18.883444016763477</c:v>
                </c:pt>
                <c:pt idx="111">
                  <c:v>18.639099526002035</c:v>
                </c:pt>
                <c:pt idx="112">
                  <c:v>18.354245589483959</c:v>
                </c:pt>
                <c:pt idx="113">
                  <c:v>18.030843280121818</c:v>
                </c:pt>
                <c:pt idx="114">
                  <c:v>17.671093616427765</c:v>
                </c:pt>
                <c:pt idx="115">
                  <c:v>17.277412636542675</c:v>
                </c:pt>
                <c:pt idx="116">
                  <c:v>16.852404414642006</c:v>
                </c:pt>
                <c:pt idx="117">
                  <c:v>16.3988324406616</c:v>
                </c:pt>
                <c:pt idx="118">
                  <c:v>15.919589802268746</c:v>
                </c:pt>
                <c:pt idx="119">
                  <c:v>15.417668617363143</c:v>
                </c:pt>
                <c:pt idx="120">
                  <c:v>14.896129166131779</c:v>
                </c:pt>
                <c:pt idx="121">
                  <c:v>14.35806916400812</c:v>
                </c:pt>
                <c:pt idx="122">
                  <c:v>13.806593601195795</c:v>
                </c:pt>
                <c:pt idx="123">
                  <c:v>13.244785551282952</c:v>
                </c:pt>
                <c:pt idx="124">
                  <c:v>12.675678321622987</c:v>
                </c:pt>
                <c:pt idx="125">
                  <c:v>12.102229282450066</c:v>
                </c:pt>
                <c:pt idx="126">
                  <c:v>11.527295671097948</c:v>
                </c:pt>
                <c:pt idx="127">
                  <c:v>10.95361262323974</c:v>
                </c:pt>
                <c:pt idx="128">
                  <c:v>10.383773635851648</c:v>
                </c:pt>
                <c:pt idx="129">
                  <c:v>9.8202136177317492</c:v>
                </c:pt>
                <c:pt idx="130">
                  <c:v>9.2651946339686191</c:v>
                </c:pt>
                <c:pt idx="131">
                  <c:v>8.7207944018094636</c:v>
                </c:pt>
                <c:pt idx="132">
                  <c:v>8.1888975479145856</c:v>
                </c:pt>
                <c:pt idx="133">
                  <c:v>7.6711895919101316</c:v>
                </c:pt>
                <c:pt idx="134">
                  <c:v>7.1691535792655667</c:v>
                </c:pt>
                <c:pt idx="135">
                  <c:v>6.6840692485097373</c:v>
                </c:pt>
                <c:pt idx="136">
                  <c:v>6.217014584213147</c:v>
                </c:pt>
                <c:pt idx="137">
                  <c:v>5.7688695784235042</c:v>
                </c:pt>
                <c:pt idx="138">
                  <c:v>5.3403219996278111</c:v>
                </c:pt>
                <c:pt idx="139">
                  <c:v>4.9318749499728467</c:v>
                </c:pt>
                <c:pt idx="140">
                  <c:v>4.543855978422342</c:v>
                </c:pt>
                <c:pt idx="141">
                  <c:v>4.176427509656758</c:v>
                </c:pt>
                <c:pt idx="142">
                  <c:v>3.8295983456134248</c:v>
                </c:pt>
                <c:pt idx="143">
                  <c:v>3.5032359983069883</c:v>
                </c:pt>
                <c:pt idx="144">
                  <c:v>3.1970796185665935</c:v>
                </c:pt>
                <c:pt idx="145">
                  <c:v>2.9107532951159025</c:v>
                </c:pt>
                <c:pt idx="146">
                  <c:v>2.6437795114943232</c:v>
                </c:pt>
                <c:pt idx="147">
                  <c:v>2.39559256413055</c:v>
                </c:pt>
                <c:pt idx="148">
                  <c:v>2.1655517628742365</c:v>
                </c:pt>
                <c:pt idx="149">
                  <c:v>1.9529542549093553</c:v>
                </c:pt>
                <c:pt idx="150">
                  <c:v>1.757047333668027</c:v>
                </c:pt>
                <c:pt idx="151">
                  <c:v>1.5770401156160125</c:v>
                </c:pt>
                <c:pt idx="152">
                  <c:v>1.4121144891070863</c:v>
                </c:pt>
                <c:pt idx="153">
                  <c:v>1.261435260463815</c:v>
                </c:pt>
                <c:pt idx="154">
                  <c:v>1.1241594426489272</c:v>
                </c:pt>
                <c:pt idx="155">
                  <c:v>0.99944465101257707</c:v>
                </c:pt>
                <c:pt idx="156">
                  <c:v>0.88645658836228458</c:v>
                </c:pt>
                <c:pt idx="157">
                  <c:v>0.78437561778961418</c:v>
                </c:pt>
                <c:pt idx="158">
                  <c:v>0.69240243614399377</c:v>
                </c:pt>
                <c:pt idx="159">
                  <c:v>0.60976287366856208</c:v>
                </c:pt>
                <c:pt idx="160">
                  <c:v>0.53571185605670146</c:v>
                </c:pt>
                <c:pt idx="161">
                  <c:v>0.46953657404955912</c:v>
                </c:pt>
                <c:pt idx="162">
                  <c:v>0.41055891271512157</c:v>
                </c:pt>
                <c:pt idx="163">
                  <c:v>0.35813719780515457</c:v>
                </c:pt>
                <c:pt idx="164">
                  <c:v>0.31166732018453008</c:v>
                </c:pt>
                <c:pt idx="165">
                  <c:v>0.27058330139896414</c:v>
                </c:pt>
                <c:pt idx="166">
                  <c:v>0.23435736414048725</c:v>
                </c:pt>
                <c:pt idx="167">
                  <c:v>0.20249957084549108</c:v>
                </c:pt>
                <c:pt idx="168">
                  <c:v>0.17455709208491155</c:v>
                </c:pt>
                <c:pt idx="169">
                  <c:v>0.15011316394851665</c:v>
                </c:pt>
                <c:pt idx="170">
                  <c:v>0.12878579045119534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DF-4F89-8829-83D53C640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Armigera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Frequency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9-4484-93A6-BB13D9993B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Hybrid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Frequency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9-4484-93A6-BB13D9993B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Zea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Frequency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9-4484-93A6-BB13D9993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930048"/>
        <c:axId val="1146266192"/>
      </c:barChart>
      <c:catAx>
        <c:axId val="111593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266192"/>
        <c:crosses val="autoZero"/>
        <c:auto val="1"/>
        <c:lblAlgn val="ctr"/>
        <c:lblOffset val="100"/>
        <c:noMultiLvlLbl val="0"/>
      </c:catAx>
      <c:valAx>
        <c:axId val="114626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3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Sheet1!$A$2:$A$4485</cx:f>
        <cx:lvl ptCount="4484" formatCode="General">
          <cx:pt idx="0">74.127265149999999</cx:pt>
          <cx:pt idx="1">73.792045229999999</cx:pt>
          <cx:pt idx="2">49.927344840000004</cx:pt>
          <cx:pt idx="3">50.685110870000003</cx:pt>
          <cx:pt idx="4">83.855215740000006</cx:pt>
          <cx:pt idx="5">83.188766610000002</cx:pt>
          <cx:pt idx="6">74.579858990000005</cx:pt>
          <cx:pt idx="7">74.308959979999997</cx:pt>
          <cx:pt idx="8">73.277008469999998</cx:pt>
          <cx:pt idx="9">73.811294559999993</cx:pt>
          <cx:pt idx="10">80.026008930000003</cx:pt>
          <cx:pt idx="11">79.171526790000001</cx:pt>
          <cx:pt idx="12">78.061404240000002</cx:pt>
          <cx:pt idx="13">77.386973690000005</cx:pt>
          <cx:pt idx="14">74.375393619999997</cx:pt>
          <cx:pt idx="15">72.085193669999995</cx:pt>
          <cx:pt idx="16">72.566896240000005</cx:pt>
          <cx:pt idx="17">69.881850420000006</cx:pt>
          <cx:pt idx="18">70.345946909999995</cx:pt>
          <cx:pt idx="19">78.232770169999995</cx:pt>
          <cx:pt idx="20">77.778298340000006</cx:pt>
          <cx:pt idx="21">69.24990923</cx:pt>
          <cx:pt idx="22">69.678793540000001</cx:pt>
          <cx:pt idx="23">82.631005740000006</cx:pt>
          <cx:pt idx="24">84.40076972</cx:pt>
          <cx:pt idx="25">101.3213942</cx:pt>
          <cx:pt idx="26">102.7226041</cx:pt>
          <cx:pt idx="27">79.301107599999995</cx:pt>
          <cx:pt idx="28">80.30794109</cx:pt>
          <cx:pt idx="29">82.436634530000006</cx:pt>
          <cx:pt idx="30">80.403013970000003</cx:pt>
          <cx:pt idx="31">83.244636600000007</cx:pt>
          <cx:pt idx="32">82.628188769999994</cx:pt>
          <cx:pt idx="33">81.761734480000001</cx:pt>
          <cx:pt idx="34">82.473020439999999</cx:pt>
          <cx:pt idx="35">87.190278329999998</cx:pt>
          <cx:pt idx="36">86.544721769999995</cx:pt>
          <cx:pt idx="37">84.639977770000002</cx:pt>
          <cx:pt idx="38">84.739276110000006</cx:pt>
          <cx:pt idx="39">85.595636240000005</cx:pt>
          <cx:pt idx="40">85.653618960000003</cx:pt>
          <cx:pt idx="41">80.216624179999997</cx:pt>
          <cx:pt idx="42">79.851826029999998</cx:pt>
          <cx:pt idx="43">83.565771650000002</cx:pt>
          <cx:pt idx="44">84.32471142</cx:pt>
          <cx:pt idx="45">74.217173579999994</cx:pt>
          <cx:pt idx="46">74.380323329999996</cx:pt>
          <cx:pt idx="47">81.509615299999993</cx:pt>
          <cx:pt idx="48">82.750492390000005</cx:pt>
          <cx:pt idx="49">82.469029730000003</cx:pt>
          <cx:pt idx="50">82.603070750000001</cx:pt>
          <cx:pt idx="51">82.622320070000001</cx:pt>
          <cx:pt idx="52">82.393910419999997</cx:pt>
          <cx:pt idx="53">82.915754870000001</cx:pt>
          <cx:pt idx="54">82.981014770000002</cx:pt>
          <cx:pt idx="55">91.558700930000001</cx:pt>
          <cx:pt idx="56">91.306112249999998</cx:pt>
          <cx:pt idx="57">90.580037180000005</cx:pt>
          <cx:pt idx="58">90.887556849999996</cx:pt>
          <cx:pt idx="59">94.885077859999996</cx:pt>
          <cx:pt idx="60">94.972873550000003</cx:pt>
          <cx:pt idx="61">77.613505360000005</cx:pt>
          <cx:pt idx="62">78.202722440000002</cx:pt>
          <cx:pt idx="63">84.804301260000003</cx:pt>
          <cx:pt idx="64">83.875169299999996</cx:pt>
          <cx:pt idx="65">83.856389480000004</cx:pt>
          <cx:pt idx="66">84.55499906</cx:pt>
          <cx:pt idx="67">75.105694159999999</cx:pt>
          <cx:pt idx="68">74.273982549999999</cx:pt>
          <cx:pt idx="69">84.979657900000007</cx:pt>
          <cx:pt idx="70">84.414619849999994</cx:pt>
          <cx:pt idx="71">78.223614999999995</cx:pt>
          <cx:pt idx="72">78.752736639999995</cx:pt>
          <cx:pt idx="73">99.475337159999995</cx:pt>
          <cx:pt idx="74">100.1089216</cx:pt>
          <cx:pt idx="75">90.906336679999995</cx:pt>
          <cx:pt idx="76">89.973213999999999</cx:pt>
          <cx:pt idx="77">84.072592240000006</cx:pt>
          <cx:pt idx="78">84.188322929999998</cx:pt>
          <cx:pt idx="79">83.421636469999996</cx:pt>
          <cx:pt idx="80">83.705446609999996</cx:pt>
          <cx:pt idx="81">87.000132579999999</cx:pt>
          <cx:pt idx="82">86.868908540000007</cx:pt>
          <cx:pt idx="83">79.990092509999997</cx:pt>
          <cx:pt idx="84">80.088921360000001</cx:pt>
          <cx:pt idx="85">89.440101650000003</cx:pt>
          <cx:pt idx="86">89.491980929999997</cx:pt>
          <cx:pt idx="87">65.909682189999998</cx:pt>
          <cx:pt idx="88">65.056608530000005</cx:pt>
          <cx:pt idx="89">83.624928100000005</cx:pt>
          <cx:pt idx="90">83.919771389999994</cx:pt>
          <cx:pt idx="91">45.2746426</cx:pt>
          <cx:pt idx="92">41.01960321</cx:pt>
          <cx:pt idx="93">53.207006939999999</cx:pt>
          <cx:pt idx="94">51.969651069999998</cx:pt>
          <cx:pt idx="95">85.324971980000001</cx:pt>
          <cx:pt idx="96">86.180862610000005</cx:pt>
          <cx:pt idx="97">82.880777440000003</cx:pt>
          <cx:pt idx="98">82.906130210000001</cx:pt>
          <cx:pt idx="99">79.448294489999995</cx:pt>
          <cx:pt idx="100">79.7687253</cx:pt>
          <cx:pt idx="101">86.048934320000001</cx:pt>
          <cx:pt idx="102">85.963251360000001</cx:pt>
          <cx:pt idx="103">64.642043839999999</cx:pt>
          <cx:pt idx="104">64.337810630000007</cx:pt>
          <cx:pt idx="105">70.65722255</cx:pt>
          <cx:pt idx="106">71.595979170000007</cx:pt>
          <cx:pt idx="107">85.01440058</cx:pt>
          <cx:pt idx="108">85.037640620000005</cx:pt>
          <cx:pt idx="109">85.001958950000002</cx:pt>
          <cx:pt idx="110">85.567466499999995</cx:pt>
          <cx:pt idx="111">99.018987359999997</cx:pt>
          <cx:pt idx="112">99.401391590000003</cx:pt>
          <cx:pt idx="113">96.010693759999995</cx:pt>
          <cx:pt idx="114">95.705521559999994</cx:pt>
          <cx:pt idx="115">95.535564129999997</cx:pt>
          <cx:pt idx="116">94.859020839999999</cx:pt>
          <cx:pt idx="117">92.616005209999997</cx:pt>
          <cx:pt idx="118">92.347218929999997</cx:pt>
          <cx:pt idx="119">77.766091459999998</cx:pt>
          <cx:pt idx="120">79.106501640000005</cx:pt>
          <cx:pt idx="121">90.007017689999998</cx:pt>
          <cx:pt idx="122">90.053028269999999</cx:pt>
          <cx:pt idx="123">101.40308640000001</cx:pt>
          <cx:pt idx="124">101.2662285</cx:pt>
          <cx:pt idx="125">84.718148810000002</cx:pt>
          <cx:pt idx="126">85.307600640000004</cx:pt>
          <cx:pt idx="127">94.846109709999993</cx:pt>
          <cx:pt idx="128">93.621430219999993</cx:pt>
          <cx:pt idx="129">89.917813510000002</cx:pt>
          <cx:pt idx="130">89.751377289999994</cx:pt>
          <cx:pt idx="131">82.411281759999994</cx:pt>
          <cx:pt idx="132">84.526125070000006</cx:pt>
          <cx:pt idx="133">88.434911389999996</cx:pt>
          <cx:pt idx="134">88.560501489999993</cx:pt>
          <cx:pt idx="135">86.162787030000004</cx:pt>
          <cx:pt idx="136">91.518324300000003</cx:pt>
          <cx:pt idx="137">91.478886660000001</cx:pt>
          <cx:pt idx="138">92.854978520000003</cx:pt>
          <cx:pt idx="139">89.265918749999997</cx:pt>
          <cx:pt idx="140">88.991029030000007</cx:pt>
          <cx:pt idx="141">76.28107661</cx:pt>
          <cx:pt idx="142">76.679443689999999</cx:pt>
          <cx:pt idx="143">102.1641389</cx:pt>
          <cx:pt idx="144">102.91251509999999</cx:pt>
          <cx:pt idx="145">102.0883154</cx:pt>
          <cx:pt idx="146">102.022586</cx:pt>
          <cx:pt idx="147">99.637782670000007</cx:pt>
          <cx:pt idx="148">99.839431070000003</cx:pt>
          <cx:pt idx="149">94.344923069999993</cx:pt>
          <cx:pt idx="150">95.442369229999997</cx:pt>
          <cx:pt idx="151">91.164559299999993</cx:pt>
          <cx:pt idx="152">91.200240969999996</cx:pt>
          <cx:pt idx="153">79.228805260000001</cx:pt>
          <cx:pt idx="154">79.350639389999998</cx:pt>
          <cx:pt idx="155">94.698453319999999</cx:pt>
          <cx:pt idx="156">99.004198239999994</cx:pt>
          <cx:pt idx="157">76.136941429999993</cx:pt>
          <cx:pt idx="158">75.948908410000001</cx:pt>
          <cx:pt idx="159">90.272752249999996</cx:pt>
          <cx:pt idx="160">88.040535019999993</cx:pt>
          <cx:pt idx="161">108.96126270000001</cx:pt>
          <cx:pt idx="162">108.928398</cx:pt>
          <cx:pt idx="163">76.62639068</cx:pt>
          <cx:pt idx="164">76.476386809999994</cx:pt>
          <cx:pt idx="165">88.101334710000003</cx:pt>
          <cx:pt idx="166">86.982056999999998</cx:pt>
          <cx:pt idx="167">72.275808920000003</cx:pt>
          <cx:pt idx="168">72.641311310000006</cx:pt>
          <cx:pt idx="169">91.241087100000001</cx:pt>
          <cx:pt idx="170">91.439214280000002</cx:pt>
          <cx:pt idx="171">95.044706390000002</cx:pt>
          <cx:pt idx="172">94.527791640000004</cx:pt>
          <cx:pt idx="173">96.588408200000003</cx:pt>
          <cx:pt idx="174">96.485588640000003</cx:pt>
          <cx:pt idx="175">87.314225190000002</cx:pt>
          <cx:pt idx="176">88.528810530000001</cx:pt>
          <cx:pt idx="177">67.216992919999996</cx:pt>
          <cx:pt idx="178">69.73184655</cx:pt>
          <cx:pt idx="179">84.591619719999997</cx:pt>
          <cx:pt idx="180">85.393283600000004</cx:pt>
          <cx:pt idx="181">82.661053460000005</cx:pt>
          <cx:pt idx="182">83.211537149999998</cx:pt>
          <cx:pt idx="183">82.809648850000002</cx:pt>
          <cx:pt idx="184">83.329615320000002</cx:pt>
          <cx:pt idx="185">75.480821210000002</cx:pt>
          <cx:pt idx="186">75.488098390000005</cx:pt>
          <cx:pt idx="187">56.58009869</cx:pt>
          <cx:pt idx="188">56.838086570000002</cx:pt>
          <cx:pt idx="189">71.911715020000003</cx:pt>
          <cx:pt idx="190">71.33306159</cx:pt>
          <cx:pt idx="191">76.818414419999996</cx:pt>
          <cx:pt idx="192">75.99397999</cx:pt>
          <cx:pt idx="193">91.591565630000005</cx:pt>
          <cx:pt idx="194">92.073737699999995</cx:pt>
          <cx:pt idx="195">83.838313889999995</cx:pt>
          <cx:pt idx="196">84.732233679999993</cx:pt>
          <cx:pt idx="197">75.073064209999998</cx:pt>
          <cx:pt idx="198">74.847002040000007</cx:pt>
          <cx:pt idx="199">73.432411540000004</cx:pt>
          <cx:pt idx="200">73.531944620000004</cx:pt>
          <cx:pt idx="201">44.771343229999999</cx:pt>
          <cx:pt idx="202">44.976278100000002</cx:pt>
          <cx:pt idx="203">77.462562500000004</cx:pt>
          <cx:pt idx="204">77.067247129999998</cx:pt>
          <cx:pt idx="205">81.111013459999995</cx:pt>
          <cx:pt idx="206">81.508676309999998</cx:pt>
          <cx:pt idx="207">72.256794350000007</cx:pt>
          <cx:pt idx="208">71.407946150000001</cx:pt>
          <cx:pt idx="209">77.460215020000007</cx:pt>
          <cx:pt idx="210">76.143514370000005</cx:pt>
          <cx:pt idx="211">72.497880379999998</cx:pt>
          <cx:pt idx="212">73.250716710000006</cx:pt>
          <cx:pt idx="213">69.384654490000003</cx:pt>
          <cx:pt idx="214">69.235354869999995</cx:pt>
          <cx:pt idx="215">85.032945659999996</cx:pt>
          <cx:pt idx="216">83.827984990000004</cx:pt>
          <cx:pt idx="217">75.384574599999993</cx:pt>
          <cx:pt idx="218">74.85873943</cx:pt>
          <cx:pt idx="219">83.987144020000002</cx:pt>
          <cx:pt idx="220">83.077496139999994</cx:pt>
          <cx:pt idx="221">78.238638859999995</cx:pt>
          <cx:pt idx="222">78.940534909999997</cx:pt>
          <cx:pt idx="223">78.987719229999996</cx:pt>
          <cx:pt idx="224">80.295499460000002</cx:pt>
          <cx:pt idx="225">93.958997620000005</cx:pt>
          <cx:pt idx="226">94.646808800000002</cx:pt>
          <cx:pt idx="227">84.615094499999998</cx:pt>
          <cx:pt idx="228">84.836226969999998</cx:pt>
          <cx:pt idx="229">94.172852899999995</cx:pt>
          <cx:pt idx="230">92.522575570000001</cx:pt>
          <cx:pt idx="231">92.747463999999994</cx:pt>
          <cx:pt idx="232">93.139727649999998</cx:pt>
          <cx:pt idx="233">71.307004579999997</cx:pt>
          <cx:pt idx="234">71.001362880000002</cx:pt>
          <cx:pt idx="235">82.230291170000001</cx:pt>
          <cx:pt idx="236">81.92300625</cx:pt>
          <cx:pt idx="237">111.2277531</cx:pt>
          <cx:pt idx="238">111.80265060000001</cx:pt>
          <cx:pt idx="239">105.5484986</cx:pt>
          <cx:pt idx="240">104.89566480000001</cx:pt>
          <cx:pt idx="241">98.623906739999995</cx:pt>
          <cx:pt idx="242">99.143638460000005</cx:pt>
          <cx:pt idx="243">90.904458689999998</cx:pt>
          <cx:pt idx="244">91.487572330000006</cx:pt>
          <cx:pt idx="245">88.217534889999996</cx:pt>
          <cx:pt idx="246">88.490077139999997</cx:pt>
          <cx:pt idx="247">94.957849690000003</cx:pt>
          <cx:pt idx="248">93.899371669999994</cx:pt>
          <cx:pt idx="249">76.812780470000007</cx:pt>
          <cx:pt idx="250">77.509042570000005</cx:pt>
          <cx:pt idx="251">55.468567659999998</cx:pt>
          <cx:pt idx="252">55.620919010000001</cx:pt>
          <cx:pt idx="253">76.909261830000005</cx:pt>
          <cx:pt idx="254">97.143821590000002</cx:pt>
          <cx:pt idx="255">98.295963999999998</cx:pt>
          <cx:pt idx="256">93.231279310000005</cx:pt>
          <cx:pt idx="257">92.78338042</cx:pt>
          <cx:pt idx="258">104.33391330000001</cx:pt>
          <cx:pt idx="259">103.9660634</cx:pt>
          <cx:pt idx="260">85.774983590000005</cx:pt>
          <cx:pt idx="261">85.870760709999999</cx:pt>
          <cx:pt idx="262">96.37502241</cx:pt>
          <cx:pt idx="263">94.705965250000006</cx:pt>
          <cx:pt idx="264">73.389217939999995</cx:pt>
          <cx:pt idx="265">73.201184909999995</cx:pt>
          <cx:pt idx="266">85.178489319999997</cx:pt>
          <cx:pt idx="267">84.945384720000007</cx:pt>
          <cx:pt idx="268">87.971284400000002</cx:pt>
          <cx:pt idx="269">87.154361910000006</cx:pt>
          <cx:pt idx="270">79.275520080000007</cx:pt>
          <cx:pt idx="271">80.46803912</cx:pt>
          <cx:pt idx="272">88.500640790000006</cx:pt>
          <cx:pt idx="273">88.894782419999999</cx:pt>
          <cx:pt idx="274">101.5089577</cx:pt>
          <cx:pt idx="275">101.2551953</cx:pt>
          <cx:pt idx="276">84.503354529999996</cx:pt>
          <cx:pt idx="277">84.548426120000002</cx:pt>
          <cx:pt idx="278">81.529803610000002</cx:pt>
          <cx:pt idx="279">82.131462330000005</cx:pt>
          <cx:pt idx="280">77.102224559999996</cx:pt>
          <cx:pt idx="281">77.404345030000002</cx:pt>
          <cx:pt idx="282">88.289132980000005</cx:pt>
          <cx:pt idx="283">88.933281059999999</cx:pt>
          <cx:pt idx="284">87.273848560000005</cx:pt>
          <cx:pt idx="285">86.739092979999995</cx:pt>
          <cx:pt idx="286">100.1805197</cx:pt>
          <cx:pt idx="287">102.5348058</cx:pt>
          <cx:pt idx="288">102.01882999999999</cx:pt>
          <cx:pt idx="289">103.6916432</cx:pt>
          <cx:pt idx="290">84.645611720000005</cx:pt>
          <cx:pt idx="291">85.226612630000005</cx:pt>
          <cx:pt idx="292">90.618770569999995</cx:pt>
          <cx:pt idx="293">90.510317069999999</cx:pt>
          <cx:pt idx="294">107.6527782</cx:pt>
          <cx:pt idx="295">108.7335573</cx:pt>
          <cx:pt idx="296">110.1737353</cx:pt>
          <cx:pt idx="297">111.00615120000001</cx:pt>
          <cx:pt idx="298">73.801904640000004</cx:pt>
          <cx:pt idx="299">74.115527760000006</cx:pt>
          <cx:pt idx="300">75.691390029999994</cx:pt>
          <cx:pt idx="301">77.866094039999993</cx:pt>
          <cx:pt idx="302">68.232277339999996</cx:pt>
          <cx:pt idx="303">68.216549229999998</cx:pt>
          <cx:pt idx="304">74.36717745</cx:pt>
          <cx:pt idx="305">74.198393749999994</cx:pt>
          <cx:pt idx="306">77.114431449999998</cx:pt>
          <cx:pt idx="307">75.648431169999995</cx:pt>
          <cx:pt idx="308">56.43760675</cx:pt>
          <cx:pt idx="309">55.301427189999998</cx:pt>
          <cx:pt idx="310">79.437026599999996</cx:pt>
          <cx:pt idx="311">79.528343509999999</cx:pt>
          <cx:pt idx="312">76.706909190000005</cx:pt>
          <cx:pt idx="313">70.556046230000007</cx:pt>
          <cx:pt idx="314">70.588676179999993</cx:pt>
          <cx:pt idx="315">77.006447440000002</cx:pt>
          <cx:pt idx="316">76.362534109999999</cx:pt>
          <cx:pt idx="317">82.084278010000006</cx:pt>
          <cx:pt idx="318">82.278883980000003</cx:pt>
          <cx:pt idx="319">78.335120230000001</cx:pt>
          <cx:pt idx="320">79.468482809999998</cx:pt>
          <cx:pt idx="321">85.878507389999996</cx:pt>
          <cx:pt idx="322">87.44239752</cx:pt>
          <cx:pt idx="323">90.684499970000005</cx:pt>
          <cx:pt idx="324">89.903493889999993</cx:pt>
          <cx:pt idx="325">77.765856709999994</cx:pt>
          <cx:pt idx="326">77.366550630000006</cx:pt>
          <cx:pt idx="327">74.638780699999998</cx:pt>
          <cx:pt idx="328">74.024210850000003</cx:pt>
          <cx:pt idx="329">82.775140910000005</cx:pt>
          <cx:pt idx="330">83.441824789999998</cx:pt>
          <cx:pt idx="331">75.70430116</cx:pt>
          <cx:pt idx="332">75.556175269999997</cx:pt>
          <cx:pt idx="333">89.226950610000003</cx:pt>
          <cx:pt idx="334">88.434911389999996</cx:pt>
          <cx:pt idx="335">85.041396579999997</cx:pt>
          <cx:pt idx="336">85.090224140000004</cx:pt>
          <cx:pt idx="337">87.284881709999993</cx:pt>
          <cx:pt idx="338">84.398187500000006</cx:pt>
          <cx:pt idx="339">79.775298239999998</cx:pt>
          <cx:pt idx="340">80.041971790000005</cx:pt>
          <cx:pt idx="341">70.022229629999998</cx:pt>
          <cx:pt idx="342">68.239789270000003</cx:pt>
          <cx:pt idx="343">70.632104530000007</cx:pt>
          <cx:pt idx="344">72.815259459999993</cx:pt>
          <cx:pt idx="345">82.382877269999994</cx:pt>
          <cx:pt idx="346">81.602575439999995</cx:pt>
          <cx:pt idx="347">79.62247739</cx:pt>
          <cx:pt idx="348">79.843844610000005</cx:pt>
          <cx:pt idx="349">92.359425819999998</cx:pt>
          <cx:pt idx="350">91.746029710000002</cx:pt>
          <cx:pt idx="351">84.786225680000001</cx:pt>
          <cx:pt idx="352">84.653123649999998</cx:pt>
          <cx:pt idx="353">93.057331160000004</cx:pt>
          <cx:pt idx="354">93.407340189999999</cx:pt>
          <cx:pt idx="355">83.769532769999998</cx:pt>
          <cx:pt idx="356">83.65802755</cx:pt>
          <cx:pt idx="357">90.383787979999994</cx:pt>
          <cx:pt idx="358">90.238713809999993</cx:pt>
          <cx:pt idx="359">86.544721769999995</cx:pt>
          <cx:pt idx="360">86.713505459999993</cx:pt>
          <cx:pt idx="361">85.083651200000006</cx:pt>
          <cx:pt idx="362">86.38532798</cx:pt>
          <cx:pt idx="363">94.999400050000006</cx:pt>
          <cx:pt idx="364">95.029447779999998</cx:pt>
          <cx:pt idx="365">72.667133570000004</cx:pt>
          <cx:pt idx="366">72.782629510000007</cx:pt>
          <cx:pt idx="367">85.186235999999994</cx:pt>
          <cx:pt idx="368">87.957903779999995</cx:pt>
          <cx:pt idx="369">82.684293499999995</cx:pt>
          <cx:pt idx="370">83.528211990000003</cx:pt>
          <cx:pt idx="371">101.0918108</cx:pt>
          <cx:pt idx="372">101.7380716</cx:pt>
          <cx:pt idx="373">92.050262910000001</cx:pt>
          <cx:pt idx="374">91.781711380000004</cx:pt>
          <cx:pt idx="375">84.831062520000003</cx:pt>
          <cx:pt idx="376">84.805005510000001</cx:pt>
          <cx:pt idx="377">84.886697760000004</cx:pt>
          <cx:pt idx="378">84.725191240000001</cx:pt>
          <cx:pt idx="379">96.082996089999995</cx:pt>
          <cx:pt idx="380">95.53368614</cx:pt>
          <cx:pt idx="381">84.377060189999995</cx:pt>
          <cx:pt idx="382">84.812282690000004</cx:pt>
          <cx:pt idx="383">83.047917909999995</cx:pt>
          <cx:pt idx="384">83.323511870000004</cx:pt>
          <cx:pt idx="385">63.291774250000003</cx:pt>
          <cx:pt idx="386">63.021344730000003</cx:pt>
          <cx:pt idx="387">84.728947210000001</cx:pt>
          <cx:pt idx="388">84.986700339999999</cx:pt>
          <cx:pt idx="389">39.928729990000001</cx:pt>
          <cx:pt idx="390">48.80149419</cx:pt>
          <cx:pt idx="391">84.465794869999996</cx:pt>
          <cx:pt idx="392">82.578187479999997</cx:pt>
          <cx:pt idx="393">91.288271420000001</cx:pt>
          <cx:pt idx="394">91.031692019999994</cx:pt>
          <cx:pt idx="395">65.646529849999993</cx:pt>
          <cx:pt idx="396">66.58904244</cx:pt>
          <cx:pt idx="397">78.308828469999995</cx:pt>
          <cx:pt idx="398">78.375496850000005</cx:pt>
          <cx:pt idx="399">99.95211003</cx:pt>
          <cx:pt idx="400">98.307466649999995</cx:pt>
          <cx:pt idx="401">77.147765640000003</cx:pt>
          <cx:pt idx="402">77.067951370000003</cx:pt>
          <cx:pt idx="403">74.676575099999994</cx:pt>
          <cx:pt idx="404">73.948387299999993</cx:pt>
          <cx:pt idx="405">100.7359331</cx:pt>
          <cx:pt idx="406">100.6450857</cx:pt>
          <cx:pt idx="407">100.4831097</cx:pt>
          <cx:pt idx="408">100.1725383</cx:pt>
          <cx:pt idx="409">94.717702639999999</cx:pt>
          <cx:pt idx="410">93.254049850000001</cx:pt>
          <cx:pt idx="411">98.893162509999996</cx:pt>
          <cx:pt idx="412">99.602805239999995</cx:pt>
          <cx:pt idx="413">75.025175649999994</cx:pt>
          <cx:pt idx="414">75.367672749999997</cx:pt>
          <cx:pt idx="415">91.284984949999995</cx:pt>
          <cx:pt idx="416">91.084979779999998</cx:pt>
          <cx:pt idx="417">104.2641931</cx:pt>
          <cx:pt idx="418">105.2275983</cx:pt>
          <cx:pt idx="419">85.323563489999998</cx:pt>
          <cx:pt idx="420">85.300323449999993</cx:pt>
          <cx:pt idx="421">111.0653076</cx:pt>
          <cx:pt idx="422">111.10239780000001</cx:pt>
          <cx:pt idx="423">88.412610349999994</cx:pt>
          <cx:pt idx="424">87.029710809999997</cx:pt>
          <cx:pt idx="425">85.700568529999998</cx:pt>
          <cx:pt idx="426">85.808787280000004</cx:pt>
          <cx:pt idx="427">85.30196669</cx:pt>
          <cx:pt idx="428">84.402882450000007</cx:pt>
          <cx:pt idx="429">81.656802189999993</cx:pt>
          <cx:pt idx="430">102.7038242</cx:pt>
          <cx:pt idx="431">103.3892879</cx:pt>
          <cx:pt idx="432">103.55525470000001</cx:pt>
          <cx:pt idx="433">90.831686860000005</cx:pt>
          <cx:pt idx="434">90.182609080000006</cx:pt>
          <cx:pt idx="435">92.757088659999994</cx:pt>
          <cx:pt idx="436">93.145126849999997</cx:pt>
          <cx:pt idx="437">101.9563871</cx:pt>
          <cx:pt idx="438">101.5171739</cx:pt>
          <cx:pt idx="439">111.0739933</cx:pt>
          <cx:pt idx="440">111.320009</cx:pt>
          <cx:pt idx="441">96.449906970000001</cx:pt>
          <cx:pt idx="442">96.148960239999994</cx:pt>
          <cx:pt idx="443">85.908789859999999</cx:pt>
          <cx:pt idx="444">87.108820829999999</cx:pt>
          <cx:pt idx="445">88.883514520000006</cx:pt>
          <cx:pt idx="446">89.035396370000001</cx:pt>
          <cx:pt idx="447">76.018393770000003</cx:pt>
          <cx:pt idx="448">75.752659210000004</cx:pt>
          <cx:pt idx="449">92.672344690000003</cx:pt>
          <cx:pt idx="450">92.967187980000006</cx:pt>
          <cx:pt idx="451">77.954124480000004</cx:pt>
          <cx:pt idx="452">77.874310210000004</cx:pt>
          <cx:pt idx="453">87.570100339999996</cx:pt>
          <cx:pt idx="454">86.350115810000005</cx:pt>
          <cx:pt idx="455">105.3315916</cx:pt>
          <cx:pt idx="456">105.1639816</cx:pt>
          <cx:pt idx="457">76.743764600000006</cx:pt>
          <cx:pt idx="458">76.854565579999999</cx:pt>
          <cx:pt idx="459">81.047631539999998</cx:pt>
          <cx:pt idx="460">80.150425290000001</cx:pt>
          <cx:pt idx="461">78.012811439999993</cx:pt>
          <cx:pt idx="462">78.748980669999995</cx:pt>
          <cx:pt idx="463">82.005872240000002</cx:pt>
          <cx:pt idx="464">82.464569519999998</cx:pt>
          <cx:pt idx="465">96.084639330000002</cx:pt>
          <cx:pt idx="466">95.595190079999995</cx:pt>
          <cx:pt idx="467">96.153420449999999</cx:pt>
          <cx:pt idx="468">95.139309769999997</cx:pt>
          <cx:pt idx="469">95.979941789999998</cx:pt>
          <cx:pt idx="470">96.198492029999997</cx:pt>
          <cx:pt idx="471">72.294588750000003</cx:pt>
          <cx:pt idx="472">72.327688190000003</cx:pt>
          <cx:pt idx="473">76.620991480000001</cx:pt>
          <cx:pt idx="474">77.539794540000003</cx:pt>
          <cx:pt idx="475">76.723576289999997</cx:pt>
          <cx:pt idx="476">76.761135940000003</cx:pt>
          <cx:pt idx="477">85.639768829999994</cx:pt>
          <cx:pt idx="478">85.654323199999993</cx:pt>
          <cx:pt idx="479">76.407605689999997</cx:pt>
          <cx:pt idx="480">75.817214870000001</cx:pt>
          <cx:pt idx="481">73.311751150000006</cx:pt>
          <cx:pt idx="482">73.715517439999999</cx:pt>
          <cx:pt idx="483">70.383976059999995</cx:pt>
          <cx:pt idx="484">70.828823220000004</cx:pt>
          <cx:pt idx="485">78.122908179999996</cx:pt>
          <cx:pt idx="486">76.32380071</cx:pt>
          <cx:pt idx="487">89.696446300000005</cx:pt>
          <cx:pt idx="488">90.863143070000007</cx:pt>
          <cx:pt idx="489">66.413451050000006</cx:pt>
          <cx:pt idx="490">65.611552430000003</cx:pt>
          <cx:pt idx="491">78.088634990000003</cx:pt>
          <cx:pt idx="492">77.837689549999993</cx:pt>
          <cx:pt idx="493">73.483117070000006</cx:pt>
          <cx:pt idx="494">72.183553020000005</cx:pt>
          <cx:pt idx="495">92.156603680000003</cx:pt>
          <cx:pt idx="496">91.527479470000003</cx:pt>
          <cx:pt idx="497">74.814137340000002</cx:pt>
          <cx:pt idx="498">74.944187639999996</cx:pt>
          <cx:pt idx="499">80.560060269999994</cx:pt>
          <cx:pt idx="500">80.332120119999999</cx:pt>
          <cx:pt idx="501">72.06664859</cx:pt>
          <cx:pt idx="502">71.421092029999997</cx:pt>
          <cx:pt idx="503">80.225309850000002</cx:pt>
          <cx:pt idx="504">79.015419469999998</cx:pt>
          <cx:pt idx="505">71.218269890000002</cx:pt>
          <cx:pt idx="506">72.47628358</cx:pt>
          <cx:pt idx="507">83.097919200000007</cx:pt>
          <cx:pt idx="508">83.101675159999999</cx:pt>
          <cx:pt idx="509">94.63037645</cx:pt>
          <cx:pt idx="510">94.323326269999995</cx:pt>
          <cx:pt idx="511">77.258566619999996</cx:pt>
          <cx:pt idx="512">76.834846769999999</cx:pt>
          <cx:pt idx="513">80.17037886</cx:pt>
          <cx:pt idx="514">80.729078720000004</cx:pt>
          <cx:pt idx="515">68.38885415</cx:pt>
          <cx:pt idx="516">67.887198010000006</cx:pt>
          <cx:pt idx="517">82.250714239999994</cx:pt>
          <cx:pt idx="518">82.987352959999996</cx:pt>
          <cx:pt idx="519">97.769659340000004</cx:pt>
          <cx:pt idx="520">97.595945939999993</cx:pt>
          <cx:pt idx="521">80.453015260000001</cx:pt>
          <cx:pt idx="522">80.325077680000007</cx:pt>
          <cx:pt idx="523">98.09455036</cx:pt>
          <cx:pt idx="524">95.58087046</cx:pt>
          <cx:pt idx="525">88.184670190000006</cx:pt>
          <cx:pt idx="526">88.727172460000006</cx:pt>
          <cx:pt idx="527">66.897501109999993</cx:pt>
          <cx:pt idx="528">67.009006330000005</cx:pt>
          <cx:pt idx="529">77.053397009999998</cx:pt>
          <cx:pt idx="530">76.944239260000003</cx:pt>
          <cx:pt idx="531">104.3522236</cx:pt>
          <cx:pt idx="532">105.0987217</cx:pt>
          <cx:pt idx="533">104.601291</cx:pt>
          <cx:pt idx="534">104.5865019</cx:pt>
          <cx:pt idx="535">94.141866190000002</cx:pt>
          <cx:pt idx="536">93.11860034</cx:pt>
          <cx:pt idx="537">90.415713690000004</cx:pt>
          <cx:pt idx="538">90.218760250000003</cx:pt>
          <cx:pt idx="539">89.960772370000001</cx:pt>
          <cx:pt idx="540">89.110750429999996</cx:pt>
          <cx:pt idx="541">89.20582331</cx:pt>
          <cx:pt idx="542">88.268709920000006</cx:pt>
          <cx:pt idx="543">77.314906100000002</cx:pt>
          <cx:pt idx="544">75.328000369999998</cx:pt>
          <cx:pt idx="545">58.962554539999999</cx:pt>
          <cx:pt idx="546">58.863256200000002</cx:pt>
          <cx:pt idx="547">75.531761489999994</cx:pt>
          <cx:pt idx="548">100.2586907</cx:pt>
          <cx:pt idx="549">100.3929665</cx:pt>
          <cx:pt idx="550">94.713007689999998</cx:pt>
          <cx:pt idx="551">95.174991439999999</cx:pt>
          <cx:pt idx="552">103.1120507</cx:pt>
          <cx:pt idx="553">103.8468115</cx:pt>
          <cx:pt idx="554">81.96690409</cx:pt>
          <cx:pt idx="555">82.288743389999993</cx:pt>
          <cx:pt idx="556">96.691227749999996</cx:pt>
          <cx:pt idx="557">96.915411939999998</cx:pt>
          <cx:pt idx="558">77.471013420000006</cx:pt>
          <cx:pt idx="559">77.689094159999996</cx:pt>
          <cx:pt idx="560">88.609329040000006</cx:pt>
          <cx:pt idx="561">88.530219020000004</cx:pt>
          <cx:pt idx="562">82.106813810000006</cx:pt>
          <cx:pt idx="563">82.101649359999996</cx:pt>
          <cx:pt idx="564">99.592476340000005</cx:pt>
          <cx:pt idx="565">98.946919769999994</cx:pt>
          <cx:pt idx="566">90.91079689</cx:pt>
          <cx:pt idx="567">92.248155339999997</cx:pt>
          <cx:pt idx="568">79.13091541</cx:pt>
          <cx:pt idx="569">79.826473269999994</cx:pt>
          <cx:pt idx="570">82.084512759999996</cx:pt>
          <cx:pt idx="571">81.981927959999993</cx:pt>
          <cx:pt idx="572">84.456874459999995</cx:pt>
          <cx:pt idx="573">84.675894189999994</cx:pt>
          <cx:pt idx="574">85.955739429999994</cx:pt>
          <cx:pt idx="575">85.248913680000001</cx:pt>
          <cx:pt idx="576">87.363991740000003</cx:pt>
          <cx:pt idx="577">87.250373780000004</cx:pt>
          <cx:pt idx="578">81.552808900000002</cx:pt>
          <cx:pt idx="579">82.014792650000004</cx:pt>
          <cx:pt idx="580">101.3986262</cx:pt>
          <cx:pt idx="581">102.32869719999999</cx:pt>
          <cx:pt idx="582">104.6874435</cx:pt>
          <cx:pt idx="583">104.116302</cx:pt>
          <cx:pt idx="584">61.83539863</cx:pt>
          <cx:pt idx="585">62.227662279999997</cx:pt>
          <cx:pt idx="586">90.456794560000006</cx:pt>
          <cx:pt idx="587">90.222750959999999</cx:pt>
          <cx:pt idx="588">109.6514214</cx:pt>
          <cx:pt idx="589">109.6248949</cx:pt>
          <cx:pt idx="590">112.13035859999999</cx:pt>
          <cx:pt idx="591">112.57051079999999</cx:pt>
          <cx:pt idx="592">53.275318570000003</cx:pt>
          <cx:pt idx="593">52.815917040000002</cx:pt>
          <cx:pt idx="594">50.89685343</cx:pt>
          <cx:pt idx="595">50.707177170000001</cx:pt>
          <cx:pt idx="596">68.959995649999996</cx:pt>
          <cx:pt idx="597">68.486274499999993</cx:pt>
          <cx:pt idx="598">42.126674039999997</cx:pt>
          <cx:pt idx="599">42.538421749999998</cx:pt>
          <cx:pt idx="600">45.91620846</cx:pt>
          <cx:pt idx="601">46.741581869999997</cx:pt>
          <cx:pt idx="602">58.14422356</cx:pt>
          <cx:pt idx="603">58.156430450000002</cx:pt>
          <cx:pt idx="604">39.730602810000001</cx:pt>
          <cx:pt idx="605">39.223077979999999</cx:pt>
          <cx:pt idx="606">46.847218400000003</cx:pt>
          <cx:pt idx="607">53.240106390000001</cx:pt>
          <cx:pt idx="608">54.025572670000003</cx:pt>
          <cx:pt idx="609">62.036342789999999</cx:pt>
          <cx:pt idx="610">63.645069749999998</cx:pt>
          <cx:pt idx="611">40.095400959999999</cx:pt>
          <cx:pt idx="612">39.994224639999999</cx:pt>
          <cx:pt idx="613">57.207344919999997</cx:pt>
          <cx:pt idx="614">57.265562389999999</cx:pt>
          <cx:pt idx="615">57.744917479999998</cx:pt>
          <cx:pt idx="616">58.203380019999997</cx:pt>
          <cx:pt idx="617">49.052909130000003</cx:pt>
          <cx:pt idx="618">49.487662129999997</cx:pt>
          <cx:pt idx="619">52.079982549999997</cx:pt>
          <cx:pt idx="620">53.5919934</cx:pt>
          <cx:pt idx="621">51.463769470000003</cx:pt>
          <cx:pt idx="622">51.769411159999997</cx:pt>
          <cx:pt idx="623">55.868343230000001</cx:pt>
          <cx:pt idx="624">55.983369670000002</cx:pt>
          <cx:pt idx="625">46.165041170000002</cx:pt>
          <cx:pt idx="626">46.479603279999999</cx:pt>
          <cx:pt idx="627">61.301112549999999</cx:pt>
          <cx:pt idx="628">61.232096679999998</cx:pt>
          <cx:pt idx="629">71.961012060000002</cx:pt>
          <cx:pt idx="630">71.619923450000002</cx:pt>
          <cx:pt idx="631">51.086764430000002</cx:pt>
          <cx:pt idx="632">51.16939567</cx:pt>
          <cx:pt idx="633">69.76940621</cx:pt>
          <cx:pt idx="634">69.900395500000002</cx:pt>
          <cx:pt idx="635">47.556626379999997</cx:pt>
          <cx:pt idx="636">48.040676429999998</cx:pt>
          <cx:pt idx="637">49.271694109999999</cx:pt>
          <cx:pt idx="638">49.084834829999998</cx:pt>
          <cx:pt idx="639">50.132983950000003</cx:pt>
          <cx:pt idx="640">50.18462847</cx:pt>
          <cx:pt idx="641">64.219497720000007</cx:pt>
          <cx:pt idx="642">64.597676489999998</cx:pt>
          <cx:pt idx="643">43.80793809</cx:pt>
          <cx:pt idx="644">43.57553772</cx:pt>
          <cx:pt idx="645">47.783862290000002</cx:pt>
          <cx:pt idx="646">48.461814060000002</cx:pt>
          <cx:pt idx="647">56.297227540000002</cx:pt>
          <cx:pt idx="648">56.313894640000001</cx:pt>
          <cx:pt idx="649">41.107164160000004</cx:pt>
          <cx:pt idx="650">45.468544319999999</cx:pt>
          <cx:pt idx="651">54.526289820000002</cx:pt>
          <cx:pt idx="652">54.938037530000003</cx:pt>
          <cx:pt idx="653">52.929534990000001</cx:pt>
          <cx:pt idx="654">53.43729458</cx:pt>
          <cx:pt idx="655">48.203121940000003</cx:pt>
          <cx:pt idx="656">47.812501529999999</cx:pt>
          <cx:pt idx="657">50.388389599999996</cx:pt>
          <cx:pt idx="658">50.306462600000003</cx:pt>
          <cx:pt idx="659">56.085250240000001</cx:pt>
          <cx:pt idx="660">56.061071210000001</cx:pt>
          <cx:pt idx="661">71.201602789999995</cx:pt>
          <cx:pt idx="662">71.446679540000005</cx:pt>
          <cx:pt idx="663">51.80720556</cx:pt>
          <cx:pt idx="664">52.962164940000001</cx:pt>
          <cx:pt idx="665">77.582753389999993</cx:pt>
          <cx:pt idx="666">77.131568040000005</cx:pt>
          <cx:pt idx="667">78.186759589999994</cx:pt>
          <cx:pt idx="668">77.027574740000006</cx:pt>
          <cx:pt idx="669">83.178202959999993</cx:pt>
          <cx:pt idx="670">84.191139899999996</cx:pt>
          <cx:pt idx="671">47.866024039999999</cx:pt>
          <cx:pt idx="672">47.876822439999998</cx:pt>
          <cx:pt idx="673">70.324584860000002</cx:pt>
          <cx:pt idx="674">70.424352690000006</cx:pt>
          <cx:pt idx="675">36.881468249999998</cx:pt>
          <cx:pt idx="676">37.71552733</cx:pt>
          <cx:pt idx="677">52.473185190000002</cx:pt>
          <cx:pt idx="678">52.770610699999999</cx:pt>
          <cx:pt idx="679">23.886531940000001</cx:pt>
          <cx:pt idx="680">22.574995749999999</cx:pt>
          <cx:pt idx="681">44.849749009999996</cx:pt>
          <cx:pt idx="682">44.501148460000003</cx:pt>
          <cx:pt idx="683">61.752063149999998</cx:pt>
          <cx:pt idx="684">61.073641889999998</cx:pt>
          <cx:pt idx="685">54.910337290000001</cx:pt>
          <cx:pt idx="686">53.726738670000003</cx:pt>
          <cx:pt idx="687">37.960604080000003</cx:pt>
          <cx:pt idx="688">38.346999029999999</cx:pt>
          <cx:pt idx="689">60.698984330000002</cx:pt>
          <cx:pt idx="690">60.684195219999999</cx:pt>
          <cx:pt idx="691">35.764068520000002</cx:pt>
          <cx:pt idx="692">36.270419619999998</cx:pt>
          <cx:pt idx="693">45.866676660000003</cx:pt>
          <cx:pt idx="694">45.77911572</cx:pt>
          <cx:pt idx="695">76.140462650000003</cx:pt>
          <cx:pt idx="696">76.285067319999996</cx:pt>
          <cx:pt idx="697">56.935272169999998</cx:pt>
          <cx:pt idx="698">56.897947270000003</cx:pt>
          <cx:pt idx="699">47.340893110000003</cx:pt>
          <cx:pt idx="700">47.898888730000003</cx:pt>
          <cx:pt idx="701">84.325180919999994</cx:pt>
          <cx:pt idx="702">84.050995439999994</cx:pt>
          <cx:pt idx="703">56.494650470000003</cx:pt>
          <cx:pt idx="704">56.446057670000002</cx:pt>
          <cx:pt idx="705">55.85660584</cx:pt>
          <cx:pt idx="706">55.933603130000002</cx:pt>
          <cx:pt idx="707">52.078808809999998</cx:pt>
          <cx:pt idx="708">52.513796560000003</cx:pt>
          <cx:pt idx="709">60.94218309</cx:pt>
          <cx:pt idx="710">61.517550059999998</cx:pt>
          <cx:pt idx="711">58.592122449999998</cx:pt>
          <cx:pt idx="712">58.312068269999997</cx:pt>
          <cx:pt idx="713">52.121767669999997</cx:pt>
          <cx:pt idx="714">51.84359147</cx:pt>
          <cx:pt idx="715">50.504589780000003</cx:pt>
          <cx:pt idx="716">50.290969250000003</cx:pt>
          <cx:pt idx="717">63.329099149999998</cx:pt>
          <cx:pt idx="718">64.95472796</cx:pt>
          <cx:pt idx="719">59.450125810000003</cx:pt>
          <cx:pt idx="720">59.778772789999998</cx:pt>
          <cx:pt idx="721">65.582208949999995</cx:pt>
          <cx:pt idx="722">66.093959240000004</cx:pt>
          <cx:pt idx="723">48.640457169999998</cx:pt>
          <cx:pt idx="724">60.552736420000002</cx:pt>
          <cx:pt idx="725">60.860490849999998</cx:pt>
          <cx:pt idx="726">61.408392310000004</cx:pt>
          <cx:pt idx="727">58.699167459999998</cx:pt>
          <cx:pt idx="728">57.999618890000001</cx:pt>
          <cx:pt idx="729">40.804104700000003</cx:pt>
          <cx:pt idx="730">39.333644210000003</cx:pt>
          <cx:pt idx="731">68.279696400000006</cx:pt>
          <cx:pt idx="732">67.683906379999996</cx:pt>
          <cx:pt idx="733">67.052434680000005</cx:pt>
          <cx:pt idx="734">67.281079079999998</cx:pt>
          <cx:pt idx="735">45.170414559999998</cx:pt>
          <cx:pt idx="736">45.485680909999999</cx:pt>
          <cx:pt idx="737">52.158153579999997</cx:pt>
          <cx:pt idx="738">51.685606180000001</cx:pt>
          <cx:pt idx="739">55.185931250000003</cx:pt>
          <cx:pt idx="740">55.045786790000001</cx:pt>
          <cx:pt idx="741">44.253958990000001</cx:pt>
          <cx:pt idx="742">43.880005670000003</cx:pt>
          <cx:pt idx="743">69.975984310000001</cx:pt>
          <cx:pt idx="744">70.722482450000001</cx:pt>
          <cx:pt idx="745">56.950061290000001</cx:pt>
          <cx:pt idx="746">56.739727219999999</cx:pt>
          <cx:pt idx="747">50.411629640000001</cx:pt>
          <cx:pt idx="748">51.784904509999997</cx:pt>
          <cx:pt idx="749">55.827966600000003</cx:pt>
          <cx:pt idx="750">58.08107639</cx:pt>
          <cx:pt idx="751">59.545198679999999</cx:pt>
          <cx:pt idx="752">59.686047389999999</cx:pt>
          <cx:pt idx="753">45.433566890000002</cx:pt>
          <cx:pt idx="754">45.639440749999999</cx:pt>
          <cx:pt idx="755">66.087386300000006</cx:pt>
          <cx:pt idx="756">66.50922817</cx:pt>
          <cx:pt idx="757">68.799193380000006</cx:pt>
          <cx:pt idx="758">69.361649209999996</cx:pt>
          <cx:pt idx="759">66.004520310000004</cx:pt>
          <cx:pt idx="760">65.990904939999993</cx:pt>
          <cx:pt idx="761">52.785869310000002</cx:pt>
          <cx:pt idx="762">52.720139920000001</cx:pt>
          <cx:pt idx="763">65.965082679999995</cx:pt>
          <cx:pt idx="764">66.246075840000003</cx:pt>
          <cx:pt idx="765">45.445304290000003</cx:pt>
          <cx:pt idx="766">46.08006245</cx:pt>
          <cx:pt idx="767">55.930316660000003</cx:pt>
          <cx:pt idx="768">55.932194639999999</cx:pt>
          <cx:pt idx="769">52.294542079999999</cx:pt>
          <cx:pt idx="770">52.814743300000004</cx:pt>
          <cx:pt idx="771">53.582603489999997</cx:pt>
          <cx:pt idx="772">54.147876289999999</cx:pt>
          <cx:pt idx="773">59.070538550000002</cx:pt>
          <cx:pt idx="774">60.316580090000002</cx:pt>
          <cx:pt idx="775">63.745072329999999</cx:pt>
          <cx:pt idx="776">63.44248236</cx:pt>
          <cx:pt idx="777">53.023668880000002</cx:pt>
          <cx:pt idx="778">53.209589170000001</cx:pt>
          <cx:pt idx="779">58.557379760000003</cx:pt>
          <cx:pt idx="780">59.248946910000001</cx:pt>
          <cx:pt idx="781">47.377748519999997</cx:pt>
          <cx:pt idx="782">48.829663930000002</cx:pt>
          <cx:pt idx="783">50.041901789999997</cx:pt>
          <cx:pt idx="784">50.389798089999999</cx:pt>
          <cx:pt idx="785">44.329313040000002</cx:pt>
          <cx:pt idx="786">45.225345560000001</cx:pt>
          <cx:pt idx="787">67.231782030000005</cx:pt>
          <cx:pt idx="788">67.016518259999998</cx:pt>
          <cx:pt idx="789">70.692669469999998</cx:pt>
          <cx:pt idx="790">70.959343020000006</cx:pt>
          <cx:pt idx="791">56.142293960000003</cx:pt>
          <cx:pt idx="792">56.533149119999997</cx:pt>
          <cx:pt idx="793">62.049019170000001</cx:pt>
          <cx:pt idx="794">62.260292229999997</cx:pt>
          <cx:pt idx="795">65.45380188</cx:pt>
          <cx:pt idx="796">64.48617127</cx:pt>
          <cx:pt idx="797">48.058752009999999</cx:pt>
          <cx:pt idx="798">48.396319409999997</cx:pt>
          <cx:pt idx="799">48.737877519999998</cx:pt>
          <cx:pt idx="800">49.50080801</cx:pt>
          <cx:pt idx="801">58.976169919999997</cx:pt>
          <cx:pt idx="802">59.036265360000002</cx:pt>
          <cx:pt idx="803">46.730313969999997</cx:pt>
          <cx:pt idx="804">46.521623140000003</cx:pt>
          <cx:pt idx="805">60.786075779999997</cx:pt>
          <cx:pt idx="806">60.192163739999998</cx:pt>
          <cx:pt idx="807">51.742884650000001</cx:pt>
          <cx:pt idx="808">51.856267860000003</cx:pt>
          <cx:pt idx="809">57.76839227</cx:pt>
          <cx:pt idx="810">58.276386600000002</cx:pt>
          <cx:pt idx="811">54.830288269999997</cx:pt>
          <cx:pt idx="812">55.354949699999999</cx:pt>
          <cx:pt idx="813">54.082616389999998</cx:pt>
          <cx:pt idx="814">53.964303479999998</cx:pt>
          <cx:pt idx="815">66.803367219999998</cx:pt>
          <cx:pt idx="816">66.683411070000005</cx:pt>
          <cx:pt idx="817">52.59008961</cx:pt>
          <cx:pt idx="818">52.825541700000002</cx:pt>
          <cx:pt idx="819">53.076487139999998</cx:pt>
          <cx:pt idx="820">52.830940900000002</cx:pt>
          <cx:pt idx="821">45.003039350000002</cx:pt>
          <cx:pt idx="822">47.550757679999997</cx:pt>
          <cx:pt idx="823">80.179534020000006</cx:pt>
          <cx:pt idx="824">79.61825193</cx:pt>
          <cx:pt idx="825">61.831407919999997</cx:pt>
          <cx:pt idx="826">61.743612229999997</cx:pt>
          <cx:pt idx="827">35.209124619999997</cx:pt>
          <cx:pt idx="828">35.181424380000003</cx:pt>
          <cx:pt idx="829">59.514681469999999</cx:pt>
          <cx:pt idx="830">60.405080030000001</cx:pt>
          <cx:pt idx="831">50.385337880000002</cx:pt>
          <cx:pt idx="832">50.195661620000003</cx:pt>
          <cx:pt idx="833">77.395189869999996</cx:pt>
          <cx:pt idx="834">80.506537769999994</cx:pt>
          <cx:pt idx="835">55.097431319999998</cx:pt>
          <cx:pt idx="836">55.01104411</cx:pt>
          <cx:pt idx="837">44.869467829999998</cx:pt>
          <cx:pt idx="838">44.897637570000001</cx:pt>
          <cx:pt idx="839">54.70634141</cx:pt>
          <cx:pt idx="840">61.249468020000002</cx:pt>
          <cx:pt idx="841">61.324117829999999</cx:pt>
          <cx:pt idx="842">84.784347699999998</cx:pt>
          <cx:pt idx="843">83.972354910000007</cx:pt>
          <cx:pt idx="844">69.433482049999995</cx:pt>
          <cx:pt idx="845">69.310004680000006</cx:pt>
          <cx:pt idx="846">55.218795950000001</cx:pt>
          <cx:pt idx="847">55.658243910000003</cx:pt>
          <cx:pt idx="848">74.871650560000006</cx:pt>
          <cx:pt idx="849">74.397694670000007</cx:pt>
          <cx:pt idx="850">46.327017179999999</cx:pt>
          <cx:pt idx="851">45.980764110000003</cx:pt>
          <cx:pt idx="852">49.895888630000002</cx:pt>
          <cx:pt idx="853">50.086973370000003</cx:pt>
          <cx:pt idx="854">58.280142560000002</cx:pt>
          <cx:pt idx="855">58.242113410000002</cx:pt>
          <cx:pt idx="856">56.849119719999997</cx:pt>
          <cx:pt idx="857">57.283872719999998</cx:pt>
          <cx:pt idx="858">56.628691490000001</cx:pt>
          <cx:pt idx="859">57.727780889999998</cx:pt>
          <cx:pt idx="860">75.646083689999998</cx:pt>
          <cx:pt idx="861">76.328260920000005</cx:pt>
          <cx:pt idx="862">67.385072370000003</cx:pt>
          <cx:pt idx="863">67.250327110000001</cx:pt>
          <cx:pt idx="864">71.136342889999995</cx:pt>
          <cx:pt idx="865">71.755842450000003</cx:pt>
          <cx:pt idx="866">53.702794390000001</cx:pt>
          <cx:pt idx="867">53.447623479999997</cx:pt>
          <cx:pt idx="868">33.17245234</cx:pt>
          <cx:pt idx="869">32.759765639999998</cx:pt>
          <cx:pt idx="870">68.837926769999996</cx:pt>
          <cx:pt idx="871">68.074057289999999</cx:pt>
          <cx:pt idx="872">74.362247740000001</cx:pt>
          <cx:pt idx="873">75.133863899999994</cx:pt>
          <cx:pt idx="874">45.550706069999997</cx:pt>
          <cx:pt idx="875">45.65704684</cx:pt>
          <cx:pt idx="876">65.539015340000006</cx:pt>
          <cx:pt idx="877">65.290182630000004</cx:pt>
          <cx:pt idx="878">68.986991649999993</cx:pt>
          <cx:pt idx="879">68.790742449999996</cx:pt>
          <cx:pt idx="880">78.293804609999995</cx:pt>
          <cx:pt idx="881">78.703909089999996</cx:pt>
          <cx:pt idx="882">93.601476649999995</cx:pt>
          <cx:pt idx="883">93.770260350000001</cx:pt>
          <cx:pt idx="884">45.662211290000002</cx:pt>
          <cx:pt idx="885">45.334033810000001</cx:pt>
          <cx:pt idx="886">49.55808648</cx:pt>
          <cx:pt idx="887">49.088356050000002</cx:pt>
          <cx:pt idx="888">45.790618360000003</cx:pt>
          <cx:pt idx="889">48.827081700000001</cx:pt>
          <cx:pt idx="890">43.553706169999998</cx:pt>
          <cx:pt idx="891">43.925312009999999</cx:pt>
          <cx:pt idx="892">42.09756531</cx:pt>
          <cx:pt idx="893">44.532369930000002</cx:pt>
          <cx:pt idx="894">50.593089720000002</cx:pt>
          <cx:pt idx="895">51.14850311</cx:pt>
          <cx:pt idx="896">50.69708301</cx:pt>
          <cx:pt idx="897">50.558816530000001</cx:pt>
          <cx:pt idx="898">47.03055646</cx:pt>
          <cx:pt idx="899">54.565257959999997</cx:pt>
          <cx:pt idx="900">55.047430030000001</cx:pt>
          <cx:pt idx="901">42.362126119999999</cx:pt>
          <cx:pt idx="902">43.597369270000002</cx:pt>
          <cx:pt idx="903">51.643821060000001</cx:pt>
          <cx:pt idx="904">51.844295719999998</cx:pt>
          <cx:pt idx="905">43.348301810000002</cx:pt>
          <cx:pt idx="906">42.214939229999999</cx:pt>
          <cx:pt idx="907">59.076407240000002</cx:pt>
          <cx:pt idx="908">59.21467372</cx:pt>
          <cx:pt idx="909">51.685136679999999</cx:pt>
          <cx:pt idx="910">51.868944239999998</cx:pt>
          <cx:pt idx="911">47.541133019999997</cx:pt>
          <cx:pt idx="912">47.303802949999998</cx:pt>
          <cx:pt idx="913">47.140183710000002</cx:pt>
          <cx:pt idx="914">47.18854176</cx:pt>
          <cx:pt idx="915">63.435439930000001</cx:pt>
          <cx:pt idx="916">63.941791019999997</cx:pt>
          <cx:pt idx="917">52.979066789999997</cx:pt>
          <cx:pt idx="918">53.451614190000001</cx:pt>
          <cx:pt idx="919">67.088351099999997</cx:pt>
          <cx:pt idx="920">62.925567610000002</cx:pt>
          <cx:pt idx="921">62.215924889999997</cx:pt>
          <cx:pt idx="922">62.556074510000002</cx:pt>
          <cx:pt idx="923">54.830523020000001</cx:pt>
          <cx:pt idx="924">55.529367350000001</cx:pt>
          <cx:pt idx="925">54.301401380000001</cx:pt>
          <cx:pt idx="926">55.102361019999996</cx:pt>
          <cx:pt idx="927">41.237449210000001</cx:pt>
          <cx:pt idx="928">41.043078000000001</cx:pt>
          <cx:pt idx="929">57.445613979999997</cx:pt>
          <cx:pt idx="930">57.401246639999997</cx:pt>
          <cx:pt idx="931">54.430277949999997</cx:pt>
          <cx:pt idx="932">55.262928549999998</cx:pt>
          <cx:pt idx="933">55.959660139999997</cx:pt>
          <cx:pt idx="934">56.544417019999997</cx:pt>
          <cx:pt idx="935">59.89802469</cx:pt>
          <cx:pt idx="936">60.964484140000003</cx:pt>
          <cx:pt idx="937">53.739180300000001</cx:pt>
          <cx:pt idx="938">54.148580539999998</cx:pt>
          <cx:pt idx="939">49.829924480000003</cx:pt>
          <cx:pt idx="940">49.865136659999997</cx:pt>
          <cx:pt idx="941">66.221427320000004</cx:pt>
          <cx:pt idx="942">66.734820850000006</cx:pt>
          <cx:pt idx="943">45.915269469999998</cx:pt>
          <cx:pt idx="944">46.985954370000002</cx:pt>
          <cx:pt idx="945">55.823506389999999</cx:pt>
          <cx:pt idx="946">55.698855289999997</cx:pt>
          <cx:pt idx="947">57.616510409999997</cx:pt>
          <cx:pt idx="948">58.325448899999998</cx:pt>
          <cx:pt idx="949">42.292406020000001</cx:pt>
          <cx:pt idx="950">42.720116580000003</cx:pt>
          <cx:pt idx="951">53.168038799999998</cx:pt>
          <cx:pt idx="952">53.02648585</cx:pt>
          <cx:pt idx="953">60.283480650000001</cx:pt>
          <cx:pt idx="954">61.166367280000003</cx:pt>
          <cx:pt idx="955">83.439242559999997</cx:pt>
          <cx:pt idx="956">83.628214569999997</cx:pt>
          <cx:pt idx="957">48.896097570000002</cx:pt>
          <cx:pt idx="958">47.160372019999997</cx:pt>
          <cx:pt idx="959">67.783674210000001</cx:pt>
          <cx:pt idx="960">68.098236319999998</cx:pt>
          <cx:pt idx="961">67.527564310000002</cx:pt>
          <cx:pt idx="962">68.121945850000003</cx:pt>
          <cx:pt idx="963">72.205384570000007</cx:pt>
          <cx:pt idx="964">73.646501569999998</cx:pt>
          <cx:pt idx="965">53.421096980000002</cx:pt>
          <cx:pt idx="966">54.301870880000003</cx:pt>
          <cx:pt idx="967">77.184855799999994</cx:pt>
          <cx:pt idx="968">75.862286449999999</cx:pt>
          <cx:pt idx="969">33.702512970000001</cx:pt>
          <cx:pt idx="970">34.404409020000003</cx:pt>
          <cx:pt idx="971">65.601458269999995</cx:pt>
          <cx:pt idx="972">64.450489599999997</cx:pt>
          <cx:pt idx="973">26.102316829999999</cx:pt>
          <cx:pt idx="974">26.131660310000001</cx:pt>
          <cx:pt idx="975">48.769568479999997</cx:pt>
          <cx:pt idx="976">50.086269129999998</cx:pt>
          <cx:pt idx="977">66.307110280000003</cx:pt>
          <cx:pt idx="978">67.374508719999994</cx:pt>
          <cx:pt idx="979">65.188302070000006</cx:pt>
          <cx:pt idx="980">65.00238177</cx:pt>
          <cx:pt idx="981">58.093518029999998</cx:pt>
          <cx:pt idx="982">58.453151720000001</cx:pt>
          <cx:pt idx="983">60.541938020000003</cx:pt>
          <cx:pt idx="984">62.007234050000001</cx:pt>
          <cx:pt idx="985">51.45320581</cx:pt>
          <cx:pt idx="986">51.403204520000003</cx:pt>
          <cx:pt idx="987">68.911637589999998</cx:pt>
          <cx:pt idx="988">70.540083370000005</cx:pt>
          <cx:pt idx="989">67.297041930000006</cx:pt>
          <cx:pt idx="990">67.697052260000007</cx:pt>
          <cx:pt idx="991">57.933889499999999</cx:pt>
          <cx:pt idx="992">58.400568210000003</cx:pt>
          <cx:pt idx="993">60.705087769999999</cx:pt>
          <cx:pt idx="994">60.836077070000002</cx:pt>
          <cx:pt idx="995">47.686676679999998</cx:pt>
          <cx:pt idx="996">48.056639279999999</cx:pt>
          <cx:pt idx="997">65.773528440000007</cx:pt>
          <cx:pt idx="998">65.488544559999994</cx:pt>
          <cx:pt idx="999">62.941295719999999</cx:pt>
          <cx:pt idx="1000">63.660093609999997</cx:pt>
          <cx:pt idx="1001">52.954653010000001</cx:pt>
          <cx:pt idx="1002">53.698334180000003</cx:pt>
          <cx:pt idx="1003">48.147486700000002</cx:pt>
          <cx:pt idx="1004">48.063916470000002</cx:pt>
          <cx:pt idx="1005">59.008799869999997</cx:pt>
          <cx:pt idx="1006">58.465123859999999</cx:pt>
          <cx:pt idx="1007">69.991947159999995</cx:pt>
          <cx:pt idx="1008">69.752504360000003</cx:pt>
          <cx:pt idx="1009">55.810595259999999</cx:pt>
          <cx:pt idx="1010">57.835999649999998</cx:pt>
          <cx:pt idx="1011">44.037990970000003</cx:pt>
          <cx:pt idx="1012">57.015790680000002</cx:pt>
          <cx:pt idx="1013">57.198189759999998</cx:pt>
          <cx:pt idx="1014">58.53836519</cx:pt>
          <cx:pt idx="1015">54.065714550000003</cx:pt>
          <cx:pt idx="1016">54.726060230000002</cx:pt>
          <cx:pt idx="1017">51.678328989999997</cx:pt>
          <cx:pt idx="1018">50.945446230000002</cx:pt>
          <cx:pt idx="1019">60.996644590000002</cx:pt>
          <cx:pt idx="1020">62.042915729999997</cx:pt>
          <cx:pt idx="1021">63.519244909999998</cx:pt>
          <cx:pt idx="1022">64.569037260000002</cx:pt>
          <cx:pt idx="1023">50.420080560000002</cx:pt>
          <cx:pt idx="1024">50.85506831</cx:pt>
          <cx:pt idx="1025">60.802742879999997</cx:pt>
          <cx:pt idx="1026">60.881148660000001</cx:pt>
          <cx:pt idx="1027">52.212380340000003</cx:pt>
          <cx:pt idx="1028">53.341752200000002</cx:pt>
          <cx:pt idx="1029">50.863988730000003</cx:pt>
          <cx:pt idx="1030">52.453935860000001</cx:pt>
          <cx:pt idx="1031">64.97186456</cx:pt>
          <cx:pt idx="1032">65.383847020000005</cx:pt>
          <cx:pt idx="1033">61.141014519999999</cx:pt>
          <cx:pt idx="1034">61.364024970000003</cx:pt>
          <cx:pt idx="1035">47.235726079999999</cx:pt>
          <cx:pt idx="1036">47.226101419999999</cx:pt>
          <cx:pt idx="1037">58.184130699999997</cx:pt>
          <cx:pt idx="1038">57.862291399999997</cx:pt>
          <cx:pt idx="1039">52.220831259999997</cx:pt>
          <cx:pt idx="1040">52.75394361</cx:pt>
          <cx:pt idx="1041">66.415563789999993</cx:pt>
          <cx:pt idx="1042">66.370726950000005</cx:pt>
          <cx:pt idx="1043">60.308129170000001</cx:pt>
          <cx:pt idx="1044">61.634454480000002</cx:pt>
          <cx:pt idx="1045">64.807071570000005</cx:pt>
          <cx:pt idx="1046">64.998860559999997</cx:pt>
          <cx:pt idx="1047">70.770371010000005</cx:pt>
          <cx:pt idx="1048">70.845490319999996</cx:pt>
          <cx:pt idx="1049">56.920248309999998</cx:pt>
          <cx:pt idx="1050">56.721182140000003</cx:pt>
          <cx:pt idx="1051">71.56546195</cx:pt>
          <cx:pt idx="1052">71.234702240000004</cx:pt>
          <cx:pt idx="1053">36.51549636</cx:pt>
          <cx:pt idx="1054">36.878886020000003</cx:pt>
          <cx:pt idx="1055">37.810600209999997</cx:pt>
          <cx:pt idx="1056">38.353806720000001</cx:pt>
          <cx:pt idx="1057">55.701907009999999</cx:pt>
          <cx:pt idx="1058">56.103795320000003</cx:pt>
          <cx:pt idx="1059">57.588810170000002</cx:pt>
          <cx:pt idx="1060">57.780364409999997</cx:pt>
          <cx:pt idx="1061">51.125263080000003</cx:pt>
          <cx:pt idx="1062">51.721757340000003</cx:pt>
          <cx:pt idx="1063">63.065242580000003</cx:pt>
          <cx:pt idx="1064">63.407974430000003</cx:pt>
          <cx:pt idx="1065">45.64577894</cx:pt>
          <cx:pt idx="1066">45.404458159999997</cx:pt>
          <cx:pt idx="1067">53.439642050000003</cx:pt>
          <cx:pt idx="1068">53.227195260000002</cx:pt>
          <cx:pt idx="1069">75.261097230000004</cx:pt>
          <cx:pt idx="1070">75.302178100000006</cx:pt>
          <cx:pt idx="1071">56.638785650000003</cx:pt>
          <cx:pt idx="1072">56.270466280000001</cx:pt>
          <cx:pt idx="1073">58.422634500000001</cx:pt>
          <cx:pt idx="1074">58.504092</cx:pt>
          <cx:pt idx="1075">42.915426789999998</cx:pt>
          <cx:pt idx="1076">42.526214869999997</cx:pt>
          <cx:pt idx="1077">81.704221259999997</cx:pt>
          <cx:pt idx="1078">80.865467219999999</cx:pt>
          <cx:pt idx="1079">36.340139729999997</cx:pt>
          <cx:pt idx="1080">37.353780909999998</cx:pt>
          <cx:pt idx="1081">48.216972060000003</cx:pt>
          <cx:pt idx="1082">49.14633877</cx:pt>
          <cx:pt idx="1083">66.50875868</cx:pt>
          <cx:pt idx="1084">66.189032119999993</cx:pt>
          <cx:pt idx="1085">63.74178586</cx:pt>
          <cx:pt idx="1086">63.163132429999997</cx:pt>
          <cx:pt idx="1087">59.623604460000003</cx:pt>
          <cx:pt idx="1088">59.493788909999999</cx:pt>
          <cx:pt idx="1089">48.767455750000003</cx:pt>
          <cx:pt idx="1090">49.092816259999999</cx:pt>
          <cx:pt idx="1091">59.846849659999997</cx:pt>
          <cx:pt idx="1092">59.987228870000003</cx:pt>
          <cx:pt idx="1093">46.701909489999998</cx:pt>
          <cx:pt idx="1094">47.486436769999997</cx:pt>
          <cx:pt idx="1095">60.395690119999998</cx:pt>
          <cx:pt idx="1096">61.092891209999998</cx:pt>
          <cx:pt idx="1097">40.12098847</cx:pt>
          <cx:pt idx="1098">41.455764709999997</cx:pt>
          <cx:pt idx="1099">58.642593230000003</cx:pt>
          <cx:pt idx="1100">59.112793160000003</cx:pt>
          <cx:pt idx="1101">80.164275410000002</cx:pt>
          <cx:pt idx="1102">80.873448640000007</cx:pt>
          <cx:pt idx="1103">52.190314039999997</cx:pt>
          <cx:pt idx="1104">53.415228280000001</cx:pt>
          <cx:pt idx="1105">57.183870140000003</cx:pt>
          <cx:pt idx="1106">57.001236319999997</cx:pt>
          <cx:pt idx="1107">43.403702299999999</cx:pt>
          <cx:pt idx="1108">43.970853089999999</cx:pt>
          <cx:pt idx="1109">43.681878490000003</cx:pt>
          <cx:pt idx="1110">45.170414559999998</cx:pt>
          <cx:pt idx="1111">43.811224559999999</cx:pt>
          <cx:pt idx="1112">44.736835300000003</cx:pt>
          <cx:pt idx="1113">59.21467372</cx:pt>
          <cx:pt idx="1114">58.406202149999999</cx:pt>
          <cx:pt idx="1115">72.068996069999997</cx:pt>
          <cx:pt idx="1116">74.162242579999997</cx:pt>
          <cx:pt idx="1117">62.735421860000002</cx:pt>
          <cx:pt idx="1118">63.419007579999999</cx:pt>
          <cx:pt idx="1119">55.340864830000001</cx:pt>
          <cx:pt idx="1120">55.614346070000003</cx:pt>
          <cx:pt idx="1121">65.270463809999995</cx:pt>
          <cx:pt idx="1122">65.663431700000004</cx:pt>
          <cx:pt idx="1123">62.163576120000002</cx:pt>
          <cx:pt idx="1124">61.415904240000003</cx:pt>
          <cx:pt idx="1125">43.355813740000002</cx:pt>
          <cx:pt idx="1126">43.802773629999997</cx:pt>
          <cx:pt idx="1127">44.242456339999997</cx:pt>
          <cx:pt idx="1128">44.691528959999999</cx:pt>
          <cx:pt idx="1129">43.205809870000003</cx:pt>
          <cx:pt idx="1130">51.623867490000002</cx:pt>
          <cx:pt idx="1131">51.980449470000003</cx:pt>
          <cx:pt idx="1132">78.937483189999995</cx:pt>
          <cx:pt idx="1133">78.768229989999995</cx:pt>
          <cx:pt idx="1134">78.060465249999993</cx:pt>
          <cx:pt idx="1135">78.009994460000001</cx:pt>
          <cx:pt idx="1136">59.088614130000003</cx:pt>
          <cx:pt idx="1137">59.142606139999998</cx:pt>
          <cx:pt idx="1138">77.558104869999994</cx:pt>
          <cx:pt idx="1139">76.766065650000002</cx:pt>
          <cx:pt idx="1140">51.015635840000002</cx:pt>
          <cx:pt idx="1141">51.51001479</cx:pt>
          <cx:pt idx="1142">55.859892309999999</cx:pt>
          <cx:pt idx="1143">56.164829760000003</cx:pt>
          <cx:pt idx="1144">60.238409060000002</cx:pt>
          <cx:pt idx="1145">61.54196383</cx:pt>
          <cx:pt idx="1146">56.225394700000003</cx:pt>
          <cx:pt idx="1147">56.615076119999998</cx:pt>
          <cx:pt idx="1148">49.626398100000003</cx:pt>
          <cx:pt idx="1149">49.433670130000003</cx:pt>
          <cx:pt idx="1150">63.907987329999997</cx:pt>
          <cx:pt idx="1151">63.64225278</cx:pt>
          <cx:pt idx="1152">68.537684279999993</cx:pt>
          <cx:pt idx="1153">69.870817279999997</cx:pt>
          <cx:pt idx="1154">66.891162910000006</cx:pt>
          <cx:pt idx="1155">66.520026580000007</cx:pt>
          <cx:pt idx="1156">70.387497280000005</cx:pt>
          <cx:pt idx="1157">70.875772789999999</cx:pt>
          <cx:pt idx="1158">70.282799740000002</cx:pt>
          <cx:pt idx="1159">71.083289879999995</cx:pt>
          <cx:pt idx="1160">82.732886300000004</cx:pt>
          <cx:pt idx="1161">83.647229150000001</cx:pt>
          <cx:pt idx="1162">81.696944079999994</cx:pt>
          <cx:pt idx="1163">83.254965499999997</cx:pt>
          <cx:pt idx="1164">50.63229261</cx:pt>
          <cx:pt idx="1165">66.320725659999994</cx:pt>
          <cx:pt idx="1166">55.996046059999998</cx:pt>
          <cx:pt idx="1167">56.355445000000003</cx:pt>
          <cx:pt idx="1168">64.090855899999994</cx:pt>
          <cx:pt idx="1169">66.074944669999994</cx:pt>
          <cx:pt idx="1170">88.403689929999999</cx:pt>
          <cx:pt idx="1171">88.748065010000005</cx:pt>
          <cx:pt idx="1172">76.417821480000001</cx:pt>
          <cx:pt idx="1173">76.092868289999998</cx:pt>
          <cx:pt idx="1174">69.926041789999999</cx:pt>
          <cx:pt idx="1175">70.079817899999995</cx:pt>
          <cx:pt idx="1176">97.764777600000002</cx:pt>
          <cx:pt idx="1177">97.253269720000006</cx:pt>
          <cx:pt idx="1178">79.789969600000006</cx:pt>
          <cx:pt idx="1179">81.594006109999995</cx:pt>
          <cx:pt idx="1180">113.2552922</cx:pt>
          <cx:pt idx="1181">112.9271016</cx:pt>
          <cx:pt idx="1182">71.872928220000006</cx:pt>
          <cx:pt idx="1183">72.309166750000003</cx:pt>
          <cx:pt idx="1184">53.591782019999997</cx:pt>
          <cx:pt idx="1185">52.655366479999998</cx:pt>
          <cx:pt idx="1186">62.388989270000003</cx:pt>
          <cx:pt idx="1187">62.579590699999997</cx:pt>
          <cx:pt idx="1188">81.194592920000005</cx:pt>
          <cx:pt idx="1189">80.957453970000003</cx:pt>
          <cx:pt idx="1190">89.521973689999996</cx:pt>
          <cx:pt idx="1191">89.527234449999995</cx:pt>
          <cx:pt idx="1192">100.6460562</cx:pt>
          <cx:pt idx="1193">99.370119209999999</cx:pt>
          <cx:pt idx="1194">69.206531490000003</cx:pt>
          <cx:pt idx="1195">68.937018629999997</cx:pt>
          <cx:pt idx="1196">64.420047879999998</cx:pt>
          <cx:pt idx="1197">64.599723119999993</cx:pt>
          <cx:pt idx="1198">108.2417865</cx:pt>
          <cx:pt idx="1199">107.3211532</cx:pt>
          <cx:pt idx="1200">106.09620510000001</cx:pt>
          <cx:pt idx="1201">105.02543780000001</cx:pt>
          <cx:pt idx="1202">62.899687810000003</cx:pt>
          <cx:pt idx="1203">61.901357140000002</cx:pt>
          <cx:pt idx="1204">52.952397169999998</cx:pt>
          <cx:pt idx="1205">53.325101879999998</cx:pt>
          <cx:pt idx="1206">97.564463989999993</cx:pt>
          <cx:pt idx="1207">97.649850200000003</cx:pt>
          <cx:pt idx="1208">77.382564200000004</cx:pt>
          <cx:pt idx="1209">77.086342860000002</cx:pt>
          <cx:pt idx="1210">84.712828329999994</cx:pt>
          <cx:pt idx="1211">85.585305390000002</cx:pt>
          <cx:pt idx="1212">86.817537610000002</cx:pt>
          <cx:pt idx="1213">86.762906619999995</cx:pt>
          <cx:pt idx="1214">94.439976340000001</cx:pt>
          <cx:pt idx="1215">93.446906440000006</cx:pt>
          <cx:pt idx="1216">102.5407397</cx:pt>
          <cx:pt idx="1217">100.9123317</cx:pt>
          <cx:pt idx="1218">92.720516680000003</cx:pt>
          <cx:pt idx="1219">92.871055389999995</cx:pt>
          <cx:pt idx="1220">90.771202209999998</cx:pt>
          <cx:pt idx="1221">90.552273589999999</cx:pt>
          <cx:pt idx="1222">72.876114970000003</cx:pt>
          <cx:pt idx="1223">72.549543080000007</cx:pt>
          <cx:pt idx="1224">74.922551189999993</cx:pt>
          <cx:pt idx="1225">75.049618809999998</cx:pt>
          <cx:pt idx="1226">74.677318769999999</cx:pt>
          <cx:pt idx="1227">76.111887960000004</cx:pt>
          <cx:pt idx="1228">76.472047790000005</cx:pt>
          <cx:pt idx="1229">74.818145310000006</cx:pt>
          <cx:pt idx="1230">83.430416550000004</cx:pt>
          <cx:pt idx="1231">82.991345300000006</cx:pt>
          <cx:pt idx="1232">98.431680290000003</cx:pt>
          <cx:pt idx="1233">98.434108330000001</cx:pt>
          <cx:pt idx="1234">81.218468680000001</cx:pt>
          <cx:pt idx="1235">80.680656979999995</cx:pt>
          <cx:pt idx="1236">68.686120779999996</cx:pt>
          <cx:pt idx="1237">68.608018700000002</cx:pt>
          <cx:pt idx="1238">81.27431369</cx:pt>
          <cx:pt idx="1239">80.230659540000005</cx:pt>
          <cx:pt idx="1240">88.042890360000001</cx:pt>
          <cx:pt idx="1241">87.433046700000006</cx:pt>
          <cx:pt idx="1242">60.759367220000001</cx:pt>
          <cx:pt idx="1243">60.076277580000003</cx:pt>
          <cx:pt idx="1244">94.793256709999994</cx:pt>
          <cx:pt idx="1245">94.135256850000005</cx:pt>
          <cx:pt idx="1246">88.746618380000001</cx:pt>
          <cx:pt idx="1247">87.443163549999994</cx:pt>
          <cx:pt idx="1248">88.172790699999993</cx:pt>
          <cx:pt idx="1249">88.190596360000001</cx:pt>
          <cx:pt idx="1250">87.416859740000007</cx:pt>
          <cx:pt idx="1251">86.722843900000001</cx:pt>
          <cx:pt idx="1252">94.422980030000005</cx:pt>
          <cx:pt idx="1253">94.634624509999995</cx:pt>
          <cx:pt idx="1254">75.718949550000005</cx:pt>
          <cx:pt idx="1255">74.056548910000004</cx:pt>
          <cx:pt idx="1256">49.4147374</cx:pt>
          <cx:pt idx="1257">49.40664392</cx:pt>
          <cx:pt idx="1258">94.095598800000005</cx:pt>
          <cx:pt idx="1259">93.821634529999997</cx:pt>
          <cx:pt idx="1260">89.375481710000003</cx:pt>
          <cx:pt idx="1261">88.581511399999997</cx:pt>
          <cx:pt idx="1262">85.109004139999996</cx:pt>
          <cx:pt idx="1263">84.457074390000002</cx:pt>
          <cx:pt idx="1264">73.505787650000002</cx:pt>
          <cx:pt idx="1265">72.468608290000006</cx:pt>
          <cx:pt idx="1266">77.809495229999996</cx:pt>
          <cx:pt idx="1267">77.182250589999995</cx:pt>
          <cx:pt idx="1268">97.747376619999997</cx:pt>
          <cx:pt idx="1269">96.721123460000001</cx:pt>
          <cx:pt idx="1270">114.3082538</cx:pt>
          <cx:pt idx="1271">114.1079402</cx:pt>
          <cx:pt idx="1272">91.739587</cx:pt>
          <cx:pt idx="1273">90.559153050000006</cx:pt>
          <cx:pt idx="1274">84.405680799999999</cx:pt>
          <cx:pt idx="1275">82.936309640000005</cx:pt>
          <cx:pt idx="1276">94.273250669999996</cx:pt>
          <cx:pt idx="1277">94.149420430000006</cx:pt>
          <cx:pt idx="1278">85.595826919999993</cx:pt>
          <cx:pt idx="1279">84.205367190000004</cx:pt>
          <cx:pt idx="1280">70.210932260000007</cx:pt>
          <cx:pt idx="1281">69.357879550000007</cx:pt>
          <cx:pt idx="1282">76.448576700000004</cx:pt>
          <cx:pt idx="1283">74.69795714</cx:pt>
          <cx:pt idx="1284">81.10596932</cx:pt>
          <cx:pt idx="1285">80.721124380000006</cx:pt>
          <cx:pt idx="1286">76.408918650000004</cx:pt>
          <cx:pt idx="1287">75.910764999999998</cx:pt>
          <cx:pt idx="1288">91.406944999999993</cx:pt>
          <cx:pt idx="1289">90.634422409999999</cx:pt>
          <cx:pt idx="1290">80.310784979999994</cx:pt>
          <cx:pt idx="1291">79.722389039999996</cx:pt>
          <cx:pt idx="1292">89.929885040000002</cx:pt>
          <cx:pt idx="1293">89.390454649999995</cx:pt>
          <cx:pt idx="1294">72.028727689999997</cx:pt>
          <cx:pt idx="1295">72.283267620000004</cx:pt>
          <cx:pt idx="1296">93.345333269999998</cx:pt>
          <cx:pt idx="1297">93.124381290000002</cx:pt>
          <cx:pt idx="1298">64.750261829999999</cx:pt>
          <cx:pt idx="1299">63.706607679999998</cx:pt>
          <cx:pt idx="1300">89.002372320000006</cx:pt>
          <cx:pt idx="1301">89.681819899999994</cx:pt>
          <cx:pt idx="1302">92.664266999999995</cx:pt>
          <cx:pt idx="1303">91.915215489999994</cx:pt>
          <cx:pt idx="1304">74.668011269999994</cx:pt>
          <cx:pt idx="1305">73.781775289999999</cx:pt>
          <cx:pt idx="1306">103.3144763</cx:pt>
          <cx:pt idx="1307">102.4699217</cx:pt>
          <cx:pt idx="1308">66.216395590000005</cx:pt>
          <cx:pt idx="1309">65.582676169999999</cx:pt>
          <cx:pt idx="1310">81.295356729999995</cx:pt>
          <cx:pt idx="1311">81.093829099999994</cx:pt>
          <cx:pt idx="1312">57.803628609999997</cx:pt>
          <cx:pt idx="1313">57.540590539999997</cx:pt>
          <cx:pt idx="1314">100.1620661</cx:pt>
          <cx:pt idx="1315">98.778081200000003</cx:pt>
          <cx:pt idx="1316">78.864884919999994</cx:pt>
          <cx:pt idx="1317">78.882690580000002</cx:pt>
          <cx:pt idx="1318">79.11375941</cx:pt>
          <cx:pt idx="1319">78.786378170000006</cx:pt>
          <cx:pt idx="1320">75.829830209999997</cx:pt>
          <cx:pt idx="1321">75.326415800000007</cx:pt>
          <cx:pt idx="1322">93.249020869999995</cx:pt>
          <cx:pt idx="1323">92.378567180000005</cx:pt>
          <cx:pt idx="1324">81.29495206</cx:pt>
          <cx:pt idx="1325">80.940457670000001</cx:pt>
          <cx:pt idx="1326">91.165354640000004</cx:pt>
          <cx:pt idx="1327">91.128933989999993</cx:pt>
          <cx:pt idx="1328">87.729268039999994</cx:pt>
          <cx:pt idx="1329">86.344473739999998</cx:pt>
          <cx:pt idx="1330">52.542867119999997</cx:pt>
          <cx:pt idx="1331">52.186349360000001</cx:pt>
          <cx:pt idx="1332">104.3569164</cx:pt>
          <cx:pt idx="1333">105.44468000000001</cx:pt>
          <cx:pt idx="1334">95.232732630000001</cx:pt>
          <cx:pt idx="1335">94.719201369999993</cx:pt>
          <cx:pt idx="1336">92.497136650000002</cx:pt>
          <cx:pt idx="1337">92.646461340000002</cx:pt>
          <cx:pt idx="1338">95.341994600000007</cx:pt>
          <cx:pt idx="1339">96.484389190000002</cx:pt>
          <cx:pt idx="1340">85.577211910000003</cx:pt>
          <cx:pt idx="1341">85.182654799999995</cx:pt>
          <cx:pt idx="1342">92.555005030000004</cx:pt>
          <cx:pt idx="1343">91.991698869999993</cx:pt>
          <cx:pt idx="1344">30.168443799999999</cx:pt>
          <cx:pt idx="1345">30.923565419999999</cx:pt>
          <cx:pt idx="1346">53.478068639999996</cx:pt>
          <cx:pt idx="1347">54.406390709999997</cx:pt>
          <cx:pt idx="1348">81.466129140000007</cx:pt>
          <cx:pt idx="1349">82.321205219999996</cx:pt>
          <cx:pt idx="1350">74.824215420000002</cx:pt>
          <cx:pt idx="1351">74.594765280000004</cx:pt>
          <cx:pt idx="1352">107.9055024</cx:pt>
          <cx:pt idx="1353">108.5060386</cx:pt>
          <cx:pt idx="1354">84.601542989999999</cx:pt>
          <cx:pt idx="1355">84.849203459999998</cx:pt>
          <cx:pt idx="1356">100.5643121</cx:pt>
          <cx:pt idx="1357">100.8459651</cx:pt>
          <cx:pt idx="1358">94.266371210000003</cx:pt>
          <cx:pt idx="1359">94.139708260000006</cx:pt>
          <cx:pt idx="1360">97.414329949999996</cx:pt>
          <cx:pt idx="1361">95.569826039999995</cx:pt>
          <cx:pt idx="1362">80.025894519999994</cx:pt>
          <cx:pt idx="1363">79.610294359999997</cx:pt>
          <cx:pt idx="1364">75.297279279999998</cx:pt>
          <cx:pt idx="1365">75.773175859999995</cx:pt>
          <cx:pt idx="1366">88.307142459999994</cx:pt>
          <cx:pt idx="1367">88.195047770000002</cx:pt>
          <cx:pt idx="1368">91.963371699999996</cx:pt>
          <cx:pt idx="1369">90.950068099999996</cx:pt>
          <cx:pt idx="1370">82.187258139999997</cx:pt>
          <cx:pt idx="1371">82.014462359999996</cx:pt>
          <cx:pt idx="1372">88.738929569999996</cx:pt>
          <cx:pt idx="1373">88.260604950000001</cx:pt>
          <cx:pt idx="1374">106.1892801</cx:pt>
          <cx:pt idx="1375">106.072734</cx:pt>
          <cx:pt idx="1376">96.370271130000006</cx:pt>
          <cx:pt idx="1377">96.04046185</cx:pt>
          <cx:pt idx="1378">112.74580760000001</cx:pt>
          <cx:pt idx="1379">104.09387839999999</cx:pt>
          <cx:pt idx="1380">80.967975499999994</cx:pt>
          <cx:pt idx="1381">79.926344720000003</cx:pt>
          <cx:pt idx="1382">101.0940303</cx:pt>
          <cx:pt idx="1383">100.0519948</cx:pt>
          <cx:pt idx="1384">83.234959029999999</cx:pt>
          <cx:pt idx="1385">83.405326770000002</cx:pt>
          <cx:pt idx="1386">87.832864569999998</cx:pt>
          <cx:pt idx="1387">87.435879420000006</cx:pt>
          <cx:pt idx="1388">75.13621904</cx:pt>
          <cx:pt idx="1389">74.008797389999998</cx:pt>
          <cx:pt idx="1390">87.431832679999999</cx:pt>
          <cx:pt idx="1391">87.374773649999995</cx:pt>
          <cx:pt idx="1392">91.901456580000001</cx:pt>
          <cx:pt idx="1393">92.317056739999998</cx:pt>
          <cx:pt idx="1394">86.440786149999994</cx:pt>
          <cx:pt idx="1395">85.780358239999998</cx:pt>
          <cx:pt idx="1396">79.920679289999995</cx:pt>
          <cx:pt idx="1397">79.089478970000002</cx:pt>
          <cx:pt idx="1398">77.333598649999999</cx:pt>
          <cx:pt idx="1399">75.091704910000004</cx:pt>
          <cx:pt idx="1400">85.644387789999996</cx:pt>
          <cx:pt idx="1401">84.817234220000003</cx:pt>
          <cx:pt idx="1402">88.206783310000006</cx:pt>
          <cx:pt idx="1403">87.614340639999995</cx:pt>
          <cx:pt idx="1404">71.085028019999996</cx:pt>
          <cx:pt idx="1405">69.390658139999999</cx:pt>
          <cx:pt idx="1406">63.908539990000001</cx:pt>
          <cx:pt idx="1407">63.076125650000002</cx:pt>
          <cx:pt idx="1408">78.979002980000004</cx:pt>
          <cx:pt idx="1409">79.313263669999998</cx:pt>
          <cx:pt idx="1410">92.115529109999997</cx:pt>
          <cx:pt idx="1411">91.277854009999999</cx:pt>
          <cx:pt idx="1412">95.372749819999996</cx:pt>
          <cx:pt idx="1413">95.038893799999997</cx:pt>
          <cx:pt idx="1414">91.19327715</cx:pt>
          <cx:pt idx="1415">91.175066819999998</cx:pt>
          <cx:pt idx="1416">85.380540370000006</cx:pt>
          <cx:pt idx="1417">85.779144220000006</cx:pt>
          <cx:pt idx="1418">90.546608160000005</cx:pt>
          <cx:pt idx="1419">90.375431070000005</cx:pt>
          <cx:pt idx="1420">87.455708439999995</cx:pt>
          <cx:pt idx="1421">87.631336939999997</cx:pt>
          <cx:pt idx="1422">88.789513819999996</cx:pt>
          <cx:pt idx="1423">88.689154680000001</cx:pt>
          <cx:pt idx="1424">78.139304510000002</cx:pt>
          <cx:pt idx="1425">77.611204990000004</cx:pt>
          <cx:pt idx="1426">84.012742380000006</cx:pt>
          <cx:pt idx="1427">83.394805239999997</cx:pt>
          <cx:pt idx="1428">95.389746119999998</cx:pt>
          <cx:pt idx="1429">95.093524790000004</cx:pt>
          <cx:pt idx="1430">85.606348440000005</cx:pt>
          <cx:pt idx="1431">84.757747140000006</cx:pt>
          <cx:pt idx="1432">96.167124799999996</cx:pt>
          <cx:pt idx="1433">94.9518889</cx:pt>
          <cx:pt idx="1434">101.02725909999999</cx:pt>
          <cx:pt idx="1435">100.9649393</cx:pt>
          <cx:pt idx="1436">94.29591241</cx:pt>
          <cx:pt idx="1437">93.385800669999995</cx:pt>
          <cx:pt idx="1438">94.809443659999999</cx:pt>
          <cx:pt idx="1439">93.794116700000004</cx:pt>
          <cx:pt idx="1440">82.358030549999995</cx:pt>
          <cx:pt idx="1441">81.518736759999996</cx:pt>
          <cx:pt idx="1442">100.68490490000001</cx:pt>
          <cx:pt idx="1443">99.642464779999997</cx:pt>
          <cx:pt idx="1444">96.755520739999994</cx:pt>
          <cx:pt idx="1445">96.061504900000003</cx:pt>
          <cx:pt idx="1446">97.672916610000001</cx:pt>
          <cx:pt idx="1447">98.298542560000001</cx:pt>
          <cx:pt idx="1448">115.0245267</cx:pt>
          <cx:pt idx="1449">114.9864874</cx:pt>
          <cx:pt idx="1450">87.260250920000004</cx:pt>
          <cx:pt idx="1451">87.167985259999995</cx:pt>
          <cx:pt idx="1452">80.349633679999997</cx:pt>
          <cx:pt idx="1453">77.702256629999994</cx:pt>
          <cx:pt idx="1454">78.244115059999999</cx:pt>
          <cx:pt idx="1455">77.044256770000004</cx:pt>
          <cx:pt idx="1456">91.111533010000002</cx:pt>
          <cx:pt idx="1457">89.678987179999993</cx:pt>
          <cx:pt idx="1458">98.029434370000004</cx:pt>
          <cx:pt idx="1459">98.000702520000004</cx:pt>
          <cx:pt idx="1460">72.307143379999999</cx:pt>
          <cx:pt idx="1461">71.1598927</cx:pt>
          <cx:pt idx="1462">90.502498700000004</cx:pt>
          <cx:pt idx="1463">91.143502249999997</cx:pt>
          <cx:pt idx="1464">80.813390040000002</cx:pt>
          <cx:pt idx="1465">79.965598099999994</cx:pt>
          <cx:pt idx="1466">94.304005889999999</cx:pt>
          <cx:pt idx="1467">93.219479669999998</cx:pt>
          <cx:pt idx="1468">93.826895289999996</cx:pt>
          <cx:pt idx="1469">92.822089840000004</cx:pt>
          <cx:pt idx="1470">89.08735385</cx:pt>
          <cx:pt idx="1471">90.485907060000002</cx:pt>
          <cx:pt idx="1472">105.53208960000001</cx:pt>
          <cx:pt idx="1473">104.63007140000001</cx:pt>
          <cx:pt idx="1474">99.664317179999998</cx:pt>
          <cx:pt idx="1475">99.29525452</cx:pt>
          <cx:pt idx="1476">97.649040850000006</cx:pt>
          <cx:pt idx="1477">97.234250040000006</cx:pt>
          <cx:pt idx="1478">91.336127059999995</cx:pt>
          <cx:pt idx="1479">89.96509168</cx:pt>
          <cx:pt idx="1480">112.41883110000001</cx:pt>
          <cx:pt idx="1481">111.7304807</cx:pt>
          <cx:pt idx="1482">95.68434877</cx:pt>
          <cx:pt idx="1483">93.804233539999998</cx:pt>
          <cx:pt idx="1484">99.826186759999999</cx:pt>
          <cx:pt idx="1485">100.56471670000001</cx:pt>
          <cx:pt idx="1486">102.1874593</cx:pt>
          <cx:pt idx="1487">101.79452089999999</cx:pt>
          <cx:pt idx="1488">101.6192971</cx:pt>
          <cx:pt idx="1489">101.1684903</cx:pt>
          <cx:pt idx="1490">118.73660099999999</cx:pt>
          <cx:pt idx="1491">118.9195136</cx:pt>
          <cx:pt idx="1492">110.4067921</cx:pt>
          <cx:pt idx="1493">110.86326440000001</cx:pt>
          <cx:pt idx="1494">88.621169449999996</cx:pt>
          <cx:pt idx="1495">89.684652619999994</cx:pt>
          <cx:pt idx="1496">89.016131240000007</cx:pt>
          <cx:pt idx="1497">88.148510259999995</cx:pt>
          <cx:pt idx="1498">88.535378570000006</cx:pt>
          <cx:pt idx="1499">88.401026819999998</cx:pt>
          <cx:pt idx="1500">85.051135770000002</cx:pt>
          <cx:pt idx="1501">85.43962277</cx:pt>
          <cx:pt idx="1502">103.2141172</cx:pt>
          <cx:pt idx="1503">103.2914099</cx:pt>
          <cx:pt idx="1504">84.990839339999994</cx:pt>
          <cx:pt idx="1505">85.403606789999998</cx:pt>
          <cx:pt idx="1506">84.576857880000006</cx:pt>
          <cx:pt idx="1507">84.941469119999994</cx:pt>
          <cx:pt idx="1508">80.692392530000006</cx:pt>
          <cx:pt idx="1509">79.108093969999999</cx:pt>
          <cx:pt idx="1510">79.027563850000007</cx:pt>
          <cx:pt idx="1511">79.240422359999997</cx:pt>
          <cx:pt idx="1512">103.5293582</cx:pt>
          <cx:pt idx="1513">104.6847023</cx:pt>
          <cx:pt idx="1514">72.82472138</cx:pt>
          <cx:pt idx="1515">73.999085210000004</cx:pt>
          <cx:pt idx="1516">75.968228710000005</cx:pt>
          <cx:pt idx="1517">76.107436550000003</cx:pt>
          <cx:pt idx="1518">117.23364189999999</cx:pt>
          <cx:pt idx="1519">117.7544573</cx:pt>
          <cx:pt idx="1520">70.826846029999999</cx:pt>
          <cx:pt idx="1521">71.393389580000004</cx:pt>
          <cx:pt idx="1522">83.181542059999998</cx:pt>
          <cx:pt idx="1523">82.449082189999999</cx:pt>
          <cx:pt idx="1524">104.77858670000001</cx:pt>
          <cx:pt idx="1525">104.20152160000001</cx:pt>
          <cx:pt idx="1526">92.044711160000006</cx:pt>
          <cx:pt idx="1527">91.389948689999997</cx:pt>
          <cx:pt idx="1528">103.7826841</cx:pt>
          <cx:pt idx="1529">103.6924418</cx:pt>
          <cx:pt idx="1530">90.207896050000002</cx:pt>
          <cx:pt idx="1531">89.699220879999999</cx:pt>
          <cx:pt idx="1532">89.460058570000001</cx:pt>
          <cx:pt idx="1533">88.795583930000006</cx:pt>
          <cx:pt idx="1534">90.084470490000001</cx:pt>
          <cx:pt idx="1535">88.592842270000006</cx:pt>
          <cx:pt idx="1536">93.582876889999994</cx:pt>
          <cx:pt idx="1537">93.223121739999996</cx:pt>
          <cx:pt idx="1538">92.565526550000001</cx:pt>
          <cx:pt idx="1539">91.364454230000007</cx:pt>
          <cx:pt idx="1540">90.751373180000002</cx:pt>
          <cx:pt idx="1541">90.192113770000006</cx:pt>
          <cx:pt idx="1542">68.41175183</cx:pt>
          <cx:pt idx="1543">68.101366900000002</cx:pt>
          <cx:pt idx="1544">84.472047329999995</cx:pt>
          <cx:pt idx="1545">83.663913429999994</cx:pt>
          <cx:pt idx="1546">64.170768719999998</cx:pt>
          <cx:pt idx="1547">64.063125439999993</cx:pt>
          <cx:pt idx="1548">64.730028129999994</cx:pt>
          <cx:pt idx="1549">63.360206769999998</cx:pt>
          <cx:pt idx="1550">89.485553030000005</cx:pt>
          <cx:pt idx="1551">89.403404219999999</cx:pt>
          <cx:pt idx="1552">81.858662890000005</cx:pt>
          <cx:pt idx="1553">81.286858580000001</cx:pt>
          <cx:pt idx="1554">92.128883349999995</cx:pt>
          <cx:pt idx="1555">91.494354569999999</cx:pt>
          <cx:pt idx="1556">50.498858939999998</cx:pt>
          <cx:pt idx="1557">45.197630050000001</cx:pt>
          <cx:pt idx="1558">76.043093389999996</cx:pt>
          <cx:pt idx="1559">77.235262879999993</cx:pt>
          <cx:pt idx="1560">85.768218020000006</cx:pt>
          <cx:pt idx="1561">84.483782869999999</cx:pt>
          <cx:pt idx="1562">97.559203229999994</cx:pt>
          <cx:pt idx="1563">97.304663309999995</cx:pt>
          <cx:pt idx="1564">82.158930960000006</cx:pt>
          <cx:pt idx="1565">81.937978979999997</cx:pt>
          <cx:pt idx="1566">65.73483358</cx:pt>
          <cx:pt idx="1567">65.065907519999996</cx:pt>
          <cx:pt idx="1568">83.548581350000006</cx:pt>
          <cx:pt idx="1569">82.907577790000005</cx:pt>
          <cx:pt idx="1570">79.8846633</cx:pt>
          <cx:pt idx="1571">79.666544040000005</cx:pt>
          <cx:pt idx="1572">81.409070110000002</cx:pt>
          <cx:pt idx="1573">81.032318660000001</cx:pt>
          <cx:pt idx="1574">89.712979799999999</cx:pt>
          <cx:pt idx="1575">89.965496349999995</cx:pt>
          <cx:pt idx="1576">65.539376050000001</cx:pt>
          <cx:pt idx="1577">65.099090779999997</cx:pt>
          <cx:pt idx="1578">91.953254849999993</cx:pt>
          <cx:pt idx="1579">91.938281910000001</cx:pt>
          <cx:pt idx="1580">62.30360306</cx:pt>
          <cx:pt idx="1581">62.534267219999997</cx:pt>
          <cx:pt idx="1582">75.245885689999994</cx:pt>
          <cx:pt idx="1583">74.989727070000001</cx:pt>
          <cx:pt idx="1584">92.423081319999994</cx:pt>
          <cx:pt idx="1585">92.561884480000003</cx:pt>
          <cx:pt idx="1586">86.088315129999998</cx:pt>
          <cx:pt idx="1587">85.436790049999999</cx:pt>
          <cx:pt idx="1588">72.976878790000001</cx:pt>
          <cx:pt idx="1589">73.103946410000006</cx:pt>
          <cx:pt idx="1590">67.754156640000005</cx:pt>
          <cx:pt idx="1591">68.296824430000001</cx:pt>
          <cx:pt idx="1592">69.106981700000006</cx:pt>
          <cx:pt idx="1593">69.120335940000004</cx:pt>
          <cx:pt idx="1594">75.778841290000003</cx:pt>
          <cx:pt idx="1595">75.172639700000005</cx:pt>
          <cx:pt idx="1596">60.981937899999998</cx:pt>
          <cx:pt idx="1597">60.144667480000003</cx:pt>
          <cx:pt idx="1598">70.911827560000006</cx:pt>
          <cx:pt idx="1599">70.690066229999999</cx:pt>
          <cx:pt idx="1600">76.984769700000001</cx:pt>
          <cx:pt idx="1601">76.442911260000002</cx:pt>
          <cx:pt idx="1602">94.035302380000005</cx:pt>
          <cx:pt idx="1603">92.440077619999997</cx:pt>
          <cx:pt idx="1604">68.001817110000005</cx:pt>
          <cx:pt idx="1605">66.352366040000007</cx:pt>
          <cx:pt idx="1606">74.927407279999997</cx:pt>
          <cx:pt idx="1607">71.055891489999993</cx:pt>
          <cx:pt idx="1608">83.271379679999995</cx:pt>
          <cx:pt idx="1609">83.285947949999994</cx:pt>
          <cx:pt idx="1610">79.49981837</cx:pt>
          <cx:pt idx="1611">79.777424699999997</cx:pt>
          <cx:pt idx="1612">88.363796809999997</cx:pt>
          <cx:pt idx="1613">87.304360380000006</cx:pt>
          <cx:pt idx="1614">82.897056269999993</cx:pt>
          <cx:pt idx="1615">82.530421660000002</cx:pt>
          <cx:pt idx="1616">40.699274299999999</cx:pt>
          <cx:pt idx="1617">39.74788581</cx:pt>
          <cx:pt idx="1618">97.231012649999997</cx:pt>
          <cx:pt idx="1619">97.447917889999999</cx:pt>
          <cx:pt idx="1620">80.51190794</cx:pt>
          <cx:pt idx="1621">80.471440549999997</cx:pt>
          <cx:pt idx="1622">90.395260100000002</cx:pt>
          <cx:pt idx="1623">89.595219670000006</cx:pt>
          <cx:pt idx="1624">83.95285063</cx:pt>
          <cx:pt idx="1625">82.563604929999997</cx:pt>
          <cx:pt idx="1626">87.408766259999993</cx:pt>
          <cx:pt idx="1627">87.343209079999994</cx:pt>
          <cx:pt idx="1628">72.914963670000006</cx:pt>
          <cx:pt idx="1629">73.033128469999994</cx:pt>
          <cx:pt idx="1630">98.35317354</cx:pt>
          <cx:pt idx="1631">97.611406169999995</cx:pt>
          <cx:pt idx="1632">82.294092070000005</cx:pt>
          <cx:pt idx="1633">75.420704839999999</cx:pt>
          <cx:pt idx="1634">77.854818710000004</cx:pt>
          <cx:pt idx="1635">78.075770700000007</cx:pt>
          <cx:pt idx="1636">82.252410650000002</cx:pt>
          <cx:pt idx="1637">81.834787120000001</cx:pt>
          <cx:pt idx="1638">100.64039080000001</cx:pt>
          <cx:pt idx="1639">100.2430009</cx:pt>
          <cx:pt idx="1640">84.612064520000004</cx:pt>
          <cx:pt idx="1641">84.264449580000004</cx:pt>
          <cx:pt idx="1642">90.435727490000005</cx:pt>
          <cx:pt idx="1643">89.916935469999999</cx:pt>
          <cx:pt idx="1644">67.112748409999995</cx:pt>
          <cx:pt idx="1645">65.842476849999997</cx:pt>
          <cx:pt idx="1646">94.353376109999999</cx:pt>
          <cx:pt idx="1647">94.884308349999998</cx:pt>
          <cx:pt idx="1648">98.831498159999995</cx:pt>
          <cx:pt idx="1649">99.115579289999999</cx:pt>
          <cx:pt idx="1650">96.134346210000004</cx:pt>
          <cx:pt idx="1651">96.685512149999994</cx:pt>
          <cx:pt idx="1652">80.747832860000003</cx:pt>
          <cx:pt idx="1653">80.027917889999998</cx:pt>
          <cx:pt idx="1654">72.825935400000006</cx:pt>
          <cx:pt idx="1655">73.166670870000004</cx:pt>
          <cx:pt idx="1656">25.63569077</cx:pt>
          <cx:pt idx="1657">25.63164403</cx:pt>
          <cx:pt idx="1658">69.94789419</cx:pt>
          <cx:pt idx="1659">70.126760079999997</cx:pt>
          <cx:pt idx="1660">78.64676566</cx:pt>
          <cx:pt idx="1661">79.58075316</cx:pt>
          <cx:pt idx="1662">76.032167189999996</cx:pt>
          <cx:pt idx="1663">75.485452670000001</cx:pt>
          <cx:pt idx="1664">84.512110050000004</cx:pt>
          <cx:pt idx="1665">84.046734990000004</cx:pt>
          <cx:pt idx="1666">66.254030270000001</cx:pt>
          <cx:pt idx="1667">66.838784140000001</cx:pt>
          <cx:pt idx="1668">92.446147730000007</cx:pt>
          <cx:pt idx="1669">91.008341150000007</cx:pt>
          <cx:pt idx="1670">46.654860980000002</cx:pt>
          <cx:pt idx="1671">46.655265659999998</cx:pt>
          <cx:pt idx="1672">67.875963510000005</cx:pt>
          <cx:pt idx="1673">66.839188820000004</cx:pt>
          <cx:pt idx="1674">84.14021468</cx:pt>
          <cx:pt idx="1675">84.107840760000002</cx:pt>
          <cx:pt idx="1676">65.657945519999998</cx:pt>
          <cx:pt idx="1677">66.792651309999997</cx:pt>
          <cx:pt idx="1678">79.419288249999994</cx:pt>
          <cx:pt idx="1679">78.494608249999999</cx:pt>
          <cx:pt idx="1680">22.205674269999999</cx:pt>
          <cx:pt idx="1681">22.309675479999999</cx:pt>
          <cx:pt idx="1682">76.051591540000004</cx:pt>
          <cx:pt idx="1683">76.493495510000002</cx:pt>
          <cx:pt idx="1684">85.235667090000007</cx:pt>
          <cx:pt idx="1685">84.884005419999994</cx:pt>
          <cx:pt idx="1686">62.64717125</cx:pt>
          <cx:pt idx="1687">60.849204839999999</cx:pt>
          <cx:pt idx="1688">90.986084079999998</cx:pt>
          <cx:pt idx="1689">90.42925271</cx:pt>
          <cx:pt idx="1690">91.333294339999995</cx:pt>
          <cx:pt idx="1691">91.041929089999996</cx:pt>
          <cx:pt idx="1692">59.985225939999999</cx:pt>
          <cx:pt idx="1693">62.022354659999998</cx:pt>
          <cx:pt idx="1694">70.260302480000007</cx:pt>
          <cx:pt idx="1695">69.538364139999999</cx:pt>
          <cx:pt idx="1696">85.188320239999996</cx:pt>
          <cx:pt idx="1697">84.969391619999996</cx:pt>
          <cx:pt idx="1698">80.778183409999997</cx:pt>
          <cx:pt idx="1699">80.042081469999999</cx:pt>
          <cx:pt idx="1700">90.674485129999994</cx:pt>
          <cx:pt idx="1701">89.229394409999998</cx:pt>
          <cx:pt idx="1702">75.792195530000001</cx:pt>
          <cx:pt idx="1703">75.701953239999995</cx:pt>
          <cx:pt idx="1704">62.077794990000001</cx:pt>
          <cx:pt idx="1705">61.19722445</cx:pt>
          <cx:pt idx="1706">70.804588960000004</cx:pt>
          <cx:pt idx="1707">69.892049180000001</cx:pt>
          <cx:pt idx="1708">39.136018780000001</cx:pt>
          <cx:pt idx="1709">47.609082180000001</cx:pt>
          <cx:pt idx="1710">75.802717060000006</cx:pt>
          <cx:pt idx="1711">76.423486909999994</cx:pt>
          <cx:pt idx="1712">79.112140710000006</cx:pt>
          <cx:pt idx="1713">78.597800109999994</cx:pt>
          <cx:pt idx="1714">55.884260009999998</cx:pt>
          <cx:pt idx="1715">55.269155589999997</cx:pt>
          <cx:pt idx="1716">70.668618510000002</cx:pt>
          <cx:pt idx="1717">70.695731670000001</cx:pt>
          <cx:pt idx="1718">78.363089209999998</cx:pt>
          <cx:pt idx="1719">76.582523780000002</cx:pt>
          <cx:pt idx="1720">78.544787819999996</cx:pt>
          <cx:pt idx="1721">77.936967530000004</cx:pt>
          <cx:pt idx="1722">83.544939279999994</cx:pt>
          <cx:pt idx="1723">82.71212027</cx:pt>
          <cx:pt idx="1724">76.355906360000006</cx:pt>
          <cx:pt idx="1725">76.469619739999999</cx:pt>
          <cx:pt idx="1726">73.686272239999994</cx:pt>
          <cx:pt idx="1727">74.002322599999999</cx:pt>
          <cx:pt idx="1728">66.695124890000002</cx:pt>
          <cx:pt idx="1729">64.570586590000005</cx:pt>
          <cx:pt idx="1730">74.213562409999994</cx:pt>
          <cx:pt idx="1731">74.677318769999999</cx:pt>
          <cx:pt idx="1732">75.642466170000006</cx:pt>
          <cx:pt idx="1733">73.364556440000001</cx:pt>
          <cx:pt idx="1734">66.18118896</cx:pt>
          <cx:pt idx="1735">66.926193720000001</cx:pt>
          <cx:pt idx="1736">76.430771039999996</cx:pt>
          <cx:pt idx="1737">73.387218180000005</cx:pt>
          <cx:pt idx="1738">77.471187799999996</cx:pt>
          <cx:pt idx="1739">78.169655059999997</cx:pt>
          <cx:pt idx="1740">66.605287270000005</cx:pt>
          <cx:pt idx="1741">66.788604570000004</cx:pt>
          <cx:pt idx="1742">47.465422930000003</cx:pt>
          <cx:pt idx="1743">47.392176939999999</cx:pt>
          <cx:pt idx="1744">87.61272194</cx:pt>
          <cx:pt idx="1745">86.447260929999999</cx:pt>
          <cx:pt idx="1746">47.594109250000002</cx:pt>
          <cx:pt idx="1747">47.301125300000002</cx:pt>
          <cx:pt idx="1748">64.531737890000002</cx:pt>
          <cx:pt idx="1749">63.988260760000003</cx:pt>
          <cx:pt idx="1750">68.344980629999995</cx:pt>
          <cx:pt idx="1751">68.740751759999995</cx:pt>
          <cx:pt idx="1752">96.304713949999993</cx:pt>
          <cx:pt idx="1753">96.260199819999997</cx:pt>
          <cx:pt idx="1754">82.050478339999998</cx:pt>
          <cx:pt idx="1755">81.905200390000005</cx:pt>
          <cx:pt idx="1756">82.528802970000001</cx:pt>
          <cx:pt idx="1757">83.630730159999999</cx:pt>
          <cx:pt idx="1758">75.604022139999998</cx:pt>
          <cx:pt idx="1759">76.514133880000003</cx:pt>
          <cx:pt idx="1760">84.618943970000004</cx:pt>
          <cx:pt idx="1761">84.188775550000003</cx:pt>
          <cx:pt idx="1762">66.178760909999994</cx:pt>
          <cx:pt idx="1763">64.876520110000001</cx:pt>
          <cx:pt idx="1764">90.888962329999998</cx:pt>
          <cx:pt idx="1765">91.338959770000002</cx:pt>
          <cx:pt idx="1766">85.966103590000003</cx:pt>
          <cx:pt idx="1767">85.652885949999998</cx:pt>
          <cx:pt idx="1768">91.213106170000003</cx:pt>
          <cx:pt idx="1769">90.046026470000001</cx:pt>
          <cx:pt idx="1770">92.857701149999997</cx:pt>
          <cx:pt idx="1771">92.178253569999995</cx:pt>
          <cx:pt idx="1772">76.121195459999996</cx:pt>
          <cx:pt idx="1773">76.389898970000004</cx:pt>
          <cx:pt idx="1774">71.068436390000002</cx:pt>
          <cx:pt idx="1775">70.574329480000003</cx:pt>
          <cx:pt idx="1776">63.325404810000002</cx:pt>
          <cx:pt idx="1777">63.145324899999999</cx:pt>
          <cx:pt idx="1778">87.696084780000007</cx:pt>
          <cx:pt idx="1779">87.064388719999997</cx:pt>
          <cx:pt idx="1780">68.989221569999998</cx:pt>
          <cx:pt idx="1781">69.482114460000005</cx:pt>
          <cx:pt idx="1782">83.873534539999994</cx:pt>
          <cx:pt idx="1783">83.213511310000001</cx:pt>
          <cx:pt idx="1784">80.223375410000003</cx:pt>
          <cx:pt idx="1785">79.017042329999995</cx:pt>
          <cx:pt idx="1786">72.317664899999997</cx:pt>
          <cx:pt idx="1787">71.168795529999997</cx:pt>
          <cx:pt idx="1788">74.750160080000001</cx:pt>
          <cx:pt idx="1789">74.132627619999994</cx:pt>
          <cx:pt idx="1790">64.916582829999996</cx:pt>
          <cx:pt idx="1791">64.645046600000001</cx:pt>
          <cx:pt idx="1792">80.630072740000003</cx:pt>
          <cx:pt idx="1793">79.133588430000003</cx:pt>
          <cx:pt idx="1794">70.17815367</cx:pt>
          <cx:pt idx="1795">69.851986460000006</cx:pt>
          <cx:pt idx="1796">76.487020729999998</cx:pt>
          <cx:pt idx="1797">75.958516529999997</cx:pt>
          <cx:pt idx="1798">76.595878020000001</cx:pt>
          <cx:pt idx="1799">77.223122660000001</cx:pt>
          <cx:pt idx="1800">65.145628290000005</cx:pt>
          <cx:pt idx="1801">63.944555970000003</cx:pt>
          <cx:pt idx="1802">74.605691480000004</cx:pt>
          <cx:pt idx="1803">74.369766560000002</cx:pt>
          <cx:pt idx="1804">57.012895690000001</cx:pt>
          <cx:pt idx="1805">55.897209580000002</cx:pt>
          <cx:pt idx="1806">73.864328779999994</cx:pt>
          <cx:pt idx="1807">73.517927869999994</cx:pt>
          <cx:pt idx="1808">61.814352239999998</cx:pt>
          <cx:pt idx="1809">61.203699229999998</cx:pt>
          <cx:pt idx="1810">78.207694410000002</cx:pt>
          <cx:pt idx="1811">78.268395499999997</cx:pt>
          <cx:pt idx="1812">77.15028135</cx:pt>
          <cx:pt idx="1813">76.069801870000006</cx:pt>
          <cx:pt idx="1814">65.672513789999996</cx:pt>
          <cx:pt idx="1815">64.940863269999994</cx:pt>
          <cx:pt idx="1816">73.84773715</cx:pt>
          <cx:pt idx="1817">72.801250289999999</cx:pt>
          <cx:pt idx="1818">80.096307780000004</cx:pt>
          <cx:pt idx="1819">80.422475000000006</cx:pt>
          <cx:pt idx="1820">102.6317913</cx:pt>
          <cx:pt idx="1821">101.2603513</cx:pt>
          <cx:pt idx="1822">96.360154280000003</cx:pt>
          <cx:pt idx="1823">95.871712810000005</cx:pt>
          <cx:pt idx="1824">104.723551</cx:pt>
          <cx:pt idx="1825">105.2953553</cx:pt>
          <cx:pt idx="1826">103.80898790000001</cx:pt>
          <cx:pt idx="1827">102.777474</cx:pt>
          <cx:pt idx="1828">74.050883479999996</cx:pt>
          <cx:pt idx="1829">73.639734730000001</cx:pt>
          <cx:pt idx="1830">87.683135210000003</cx:pt>
          <cx:pt idx="1831">87.339567020000004</cx:pt>
          <cx:pt idx="1832">33.821030980000003</cx:pt>
          <cx:pt idx="1833">34.026200680000002</cx:pt>
          <cx:pt idx="1834">94.527790589999995</cx:pt>
          <cx:pt idx="1835">93.975005960000004</cx:pt>
          <cx:pt idx="1836">48.261011930000002</cx:pt>
          <cx:pt idx="1837">47.710655350000003</cx:pt>
          <cx:pt idx="1838">78.145779289999993</cx:pt>
          <cx:pt idx="1839">77.799783059999996</cx:pt>
          <cx:pt idx="1840">90.829879930000004</cx:pt>
          <cx:pt idx="1841">90.452723800000001</cx:pt>
          <cx:pt idx="1842">71.321762280000002</cx:pt>
          <cx:pt idx="1843">71.330260440000004</cx:pt>
          <cx:pt idx="1844">102.9344875</cx:pt>
          <cx:pt idx="1845">101.8277042</cx:pt>
          <cx:pt idx="1846">99.313869530000005</cx:pt>
          <cx:pt idx="1847">96.614289529999994</cx:pt>
          <cx:pt idx="1848">72.711817339999996</cx:pt>
          <cx:pt idx="1849">72.177647710000002</cx:pt>
          <cx:pt idx="1850">46.73093969</cx:pt>
          <cx:pt idx="1851">47.223427899999997</cx:pt>
          <cx:pt idx="1852">76.423082239999999</cx:pt>
          <cx:pt idx="1853">75.789767490000003</cx:pt>
          <cx:pt idx="1854">61.189130970000001</cx:pt>
          <cx:pt idx="1855">61.053160519999999</cx:pt>
          <cx:pt idx="1856">45.193583310000001</cx:pt>
          <cx:pt idx="1857">44.552984430000002</cx:pt>
          <cx:pt idx="1858">78.419743560000001</cx:pt>
          <cx:pt idx="1859">77.291917229999996</cx:pt>
          <cx:pt idx="1860">64.692393449999997</cx:pt>
          <cx:pt idx="1861">64.624003549999998</cx:pt>
          <cx:pt idx="1862">63.506698749999998</cx:pt>
          <cx:pt idx="1863">62.824823119999998</cx:pt>
          <cx:pt idx="1864">93.991192920000003</cx:pt>
          <cx:pt idx="1865">93.60311059</cx:pt>
          <cx:pt idx="1866">72.321711640000004</cx:pt>
          <cx:pt idx="1867">71.022708230000006</cx:pt>
          <cx:pt idx="1868">64.508671469999996</cx:pt>
          <cx:pt idx="1869">64.93115109</cx:pt>
          <cx:pt idx="1870">83.076326829999999</cx:pt>
          <cx:pt idx="1871">83.474526010000005</cx:pt>
          <cx:pt idx="1872">71.954672360000004</cx:pt>
          <cx:pt idx="1873">70.815919829999999</cx:pt>
          <cx:pt idx="1874">68.731039589999995</cx:pt>
          <cx:pt idx="1875">68.174208210000003</cx:pt>
          <cx:pt idx="1876">72.650306900000004</cx:pt>
          <cx:pt idx="1877">72.025894980000004</cx:pt>
          <cx:pt idx="1878">35.697504139999999</cx:pt>
          <cx:pt idx="1879">35.835093280000002</cx:pt>
          <cx:pt idx="1880">86.362279400000006</cx:pt>
          <cx:pt idx="1881">86.113000240000005</cx:pt>
          <cx:pt idx="1882">78.406794000000005</cx:pt>
          <cx:pt idx="1883">77.943846989999997</cx:pt>
          <cx:pt idx="1884">96.689558890000001</cx:pt>
          <cx:pt idx="1885">96.247654920000002</cx:pt>
          <cx:pt idx="1886">86.820370319999995</cx:pt>
          <cx:pt idx="1887">86.948247289999998</cx:pt>
          <cx:pt idx="1888">61.370424909999997</cx:pt>
          <cx:pt idx="1889">61.53957862</cx:pt>
          <cx:pt idx="1890">86.936511749999994</cx:pt>
          <cx:pt idx="1891">86.703419550000007</cx:pt>
          <cx:pt idx="1892">57.250034630000002</cx:pt>
          <cx:pt idx="1893">57.04000885</cx:pt>
          <cx:pt idx="1894">77.82406349</cx:pt>
          <cx:pt idx="1895">79.28088975</cx:pt>
          <cx:pt idx="1896">89.823860460000006</cx:pt>
          <cx:pt idx="1897">89.132677340000001</cx:pt>
          <cx:pt idx="1898">52.725779750000001</cx:pt>
          <cx:pt idx="1899">45.283016250000003</cx:pt>
          <cx:pt idx="1900">78.533052269999999</cx:pt>
          <cx:pt idx="1901">78.789210890000007</cx:pt>
          <cx:pt idx="1902">84.230861649999994</cx:pt>
          <cx:pt idx="1903">83.718544410000007</cx:pt>
          <cx:pt idx="1904">46.280132889999997</cx:pt>
          <cx:pt idx="1905">46.08750809</cx:pt>
          <cx:pt idx="1906">93.216242280000003</cx:pt>
          <cx:pt idx="1907">92.64200993</cx:pt>
          <cx:pt idx="1908">81.954165939999996</cx:pt>
          <cx:pt idx="1909">81.278765100000001</cx:pt>
          <cx:pt idx="1910">84.858510960000004</cx:pt>
          <cx:pt idx="1911">83.181542059999998</cx:pt>
          <cx:pt idx="1912">84.298037519999994</cx:pt>
          <cx:pt idx="1913">84.210627950000003</cx:pt>
          <cx:pt idx="1914">71.792802780000002</cx:pt>
          <cx:pt idx="1915">72.258987180000005</cx:pt>
          <cx:pt idx="1916">53.126002300000003</cx:pt>
          <cx:pt idx="1917">52.555007340000003</cx:pt>
          <cx:pt idx="1918">41.95093086</cx:pt>
          <cx:pt idx="1919">41.781372470000001</cx:pt>
          <cx:pt idx="1920">35.184377550000001</cx:pt>
          <cx:pt idx="1921">43.720974759999997</cx:pt>
          <cx:pt idx="1922">72.912535629999994</cx:pt>
          <cx:pt idx="1923">73.185285879999995</cx:pt>
          <cx:pt idx="1924">65.141986220000007</cx:pt>
          <cx:pt idx="1925">65.153721770000004</cx:pt>
          <cx:pt idx="1926">64.483581689999994</cx:pt>
          <cx:pt idx="1927">48.318880309999997</cx:pt>
          <cx:pt idx="1928">59.656226009999997</cx:pt>
          <cx:pt idx="1929">58.886131460000001</cx:pt>
          <cx:pt idx="1930">51.701954630000003</cx:pt>
          <cx:pt idx="1931">48.074861910000003</cx:pt>
          <cx:pt idx="1932">66.167430039999999</cx:pt>
          <cx:pt idx="1933">65.211185470000004</cx:pt>
          <cx:pt idx="1934">57.286455289999999</cx:pt>
          <cx:pt idx="1935">57.701650770000001</cx:pt>
          <cx:pt idx="1936">86.588087470000005</cx:pt>
          <cx:pt idx="1937">86.206479920000007</cx:pt>
          <cx:pt idx="1938">81.555966760000004</cx:pt>
          <cx:pt idx="1939">80.203546380000006</cx:pt>
          <cx:pt idx="1940">73.346750790000002</cx:pt>
          <cx:pt idx="1941">76.155188080000002</cx:pt>
          <cx:pt idx="1942">84.493899720000002</cx:pt>
          <cx:pt idx="1943">83.801907249999999</cx:pt>
          <cx:pt idx="1944">93.558596449999996</cx:pt>
          <cx:pt idx="1945">93.912686170000001</cx:pt>
          <cx:pt idx="1946">82.929025510000002</cx:pt>
          <cx:pt idx="1947">82.864277680000001</cx:pt>
          <cx:pt idx="1948">80.334660749999998</cx:pt>
          <cx:pt idx="1949">79.960742010000004</cx:pt>
          <cx:pt idx="1950">80.490055549999994</cx:pt>
          <cx:pt idx="1951">80.883803310000005</cx:pt>
          <cx:pt idx="1952">83.200966410000007</cx:pt>
          <cx:pt idx="1953">83.32560599</cx:pt>
          <cx:pt idx="1954">69.676357960000004</cx:pt>
          <cx:pt idx="1955">69.522581849999995</cx:pt>
          <cx:pt idx="1956">93.317410769999995</cx:pt>
          <cx:pt idx="1957">92.444933710000001</cx:pt>
          <cx:pt idx="1958">78.861647529999999</cx:pt>
          <cx:pt idx="1959">76.811569239999997</cx:pt>
          <cx:pt idx="1960">68.954824290000005</cx:pt>
          <cx:pt idx="1961">67.499212049999997</cx:pt>
          <cx:pt idx="1962">82.591122760000005</cx:pt>
          <cx:pt idx="1963">81.628403399999996</cx:pt>
          <cx:pt idx="1964">35.420707149999998</cx:pt>
          <cx:pt idx="1965">34.45434573</cx:pt>
          <cx:pt idx="1966">93.149066399999995</cx:pt>
          <cx:pt idx="1967">92.977079970000005</cx:pt>
          <cx:pt idx="1968">54.942583710000001</cx:pt>
          <cx:pt idx="1969">53.512870599999999</cx:pt>
          <cx:pt idx="1970">81.584698610000004</cx:pt>
          <cx:pt idx="1971">81.407046739999998</cx:pt>
          <cx:pt idx="1972">72.94531422</cx:pt>
          <cx:pt idx="1973">72.341540670000001</cx:pt>
          <cx:pt idx="1974">67.323988220000004</cx:pt>
          <cx:pt idx="1975">64.199500569999998</cx:pt>
          <cx:pt idx="1976">60.818449620000003</cx:pt>
          <cx:pt idx="1977">60.741561570000002</cx:pt>
          <cx:pt idx="1978">92.997313669999997</cx:pt>
          <cx:pt idx="1979">92.856487130000005</cx:pt>
          <cx:pt idx="1980">78.214978540000004</cx:pt>
          <cx:pt idx="1981">77.30769952</cx:pt>
          <cx:pt idx="1982">71.330665109999998</cx:pt>
          <cx:pt idx="1983">70.092767460000005</cx:pt>
          <cx:pt idx="1984">88.0097071</cx:pt>
          <cx:pt idx="1985">88.767256750000001</cx:pt>
          <cx:pt idx="1986">100.8666035</cx:pt>
          <cx:pt idx="1987">99.983200260000004</cx:pt>
          <cx:pt idx="1988">93.322671529999994</cx:pt>
          <cx:pt idx="1989">93.667049070000004</cx:pt>
          <cx:pt idx="1990">99.950826340000006</cx:pt>
          <cx:pt idx="1991">99.003079920000005</cx:pt>
          <cx:pt idx="1992">83.993318029999998</cx:pt>
          <cx:pt idx="1993">82.540538510000005</cx:pt>
          <cx:pt idx="1994">80.441090000000003</cx:pt>
          <cx:pt idx="1995">80.667302739999997</cx:pt>
          <cx:pt idx="1996">61.270470439999997</cx:pt>
          <cx:pt idx="1997">60.869033870000003</cx:pt>
          <cx:pt idx="1998">85.734630089999996</cx:pt>
          <cx:pt idx="1999">85.874647280000005</cx:pt>
          <cx:pt idx="2000">75.82902086</cx:pt>
          <cx:pt idx="2001">75.5113518</cx:pt>
          <cx:pt idx="2002">88.536187920000003</cx:pt>
          <cx:pt idx="2003">88.690773370000002</cx:pt>
          <cx:pt idx="2004">85.130047189999999</cx:pt>
          <cx:pt idx="2005">84.495518419999996</cx:pt>
          <cx:pt idx="2006">85.881526730000004</cx:pt>
          <cx:pt idx="2007">85.105766750000001</cx:pt>
          <cx:pt idx="2008">60.898170389999997</cx:pt>
          <cx:pt idx="2009">60.400016749999999</cx:pt>
          <cx:pt idx="2010">80.425712390000001</cx:pt>
          <cx:pt idx="2011">79.144514630000003</cx:pt>
          <cx:pt idx="2012">68.323128229999995</cx:pt>
          <cx:pt idx="2013">68.309773989999997</cx:pt>
          <cx:pt idx="2014">98.215989070000006</cx:pt>
          <cx:pt idx="2015">99.730683709999994</cx:pt>
          <cx:pt idx="2016">66.075164380000004</cx:pt>
          <cx:pt idx="2017">65.282003410000002</cx:pt>
          <cx:pt idx="2018">73.792701489999999</cx:pt>
          <cx:pt idx="2019">73.699221809999997</cx:pt>
          <cx:pt idx="2020">83.044762270000007</cx:pt>
          <cx:pt idx="2021">81.562441550000003</cx:pt>
          <cx:pt idx="2022">81.763969180000004</cx:pt>
          <cx:pt idx="2023">83.729065930000004</cx:pt>
          <cx:pt idx="2024">67.178710269999996</cx:pt>
          <cx:pt idx="2025">67.626684350000005</cx:pt>
          <cx:pt idx="2026">61.930088990000002</cx:pt>
          <cx:pt idx="2027">64.383627219999994</cx:pt>
          <cx:pt idx="2028">102.2934839</cx:pt>
          <cx:pt idx="2029">101.04304140000001</cx:pt>
          <cx:pt idx="2030">70.579590240000002</cx:pt>
          <cx:pt idx="2031">70.61358285</cx:pt>
          <cx:pt idx="2032">96.324542980000004</cx:pt>
          <cx:pt idx="2033">96.406691789999996</cx:pt>
          <cx:pt idx="2034">109.2987948</cx:pt>
          <cx:pt idx="2035">105.67696290000001</cx:pt>
          <cx:pt idx="2036">95.681111380000004</cx:pt>
          <cx:pt idx="2037">95.893160530000003</cx:pt>
          <cx:pt idx="2038">68.34052921</cx:pt>
          <cx:pt idx="2039">69.172943549999999</cx:pt>
          <cx:pt idx="2040">66.300567770000001</cx:pt>
          <cx:pt idx="2041">66.390000720000003</cx:pt>
          <cx:pt idx="2042">76.39718311</cx:pt>
          <cx:pt idx="2043">76.124837529999994</cx:pt>
          <cx:pt idx="2044">85.002170219999996</cx:pt>
          <cx:pt idx="2045">85.500323859999995</cx:pt>
          <cx:pt idx="2046">89.207137349999996</cx:pt>
          <cx:pt idx="2047">89.127821249999997</cx:pt>
          <cx:pt idx="2048">88.762400659999997</cx:pt>
          <cx:pt idx="2049">88.381197790000002</cx:pt>
          <cx:pt idx="2050">99.676457400000004</cx:pt>
          <cx:pt idx="2051">99.192872010000002</cx:pt>
          <cx:pt idx="2052">93.964889110000001</cx:pt>
          <cx:pt idx="2053">94.412053830000005</cx:pt>
          <cx:pt idx="2054">91.512160230000006</cx:pt>
          <cx:pt idx="2055">91.748489820000003</cx:pt>
          <cx:pt idx="2056">74.012034779999993</cx:pt>
          <cx:pt idx="2057">73.929076620000004</cx:pt>
          <cx:pt idx="2058">78.611559020000001</cx:pt>
          <cx:pt idx="2059">79.04253679</cx:pt>
          <cx:pt idx="2060">76.529106819999996</cx:pt>
          <cx:pt idx="2061">76.467596369999995</cx:pt>
          <cx:pt idx="2062">74.203040889999997</cx:pt>
          <cx:pt idx="2063">76.689762380000005</cx:pt>
          <cx:pt idx="2064">76.249477110000001</cx:pt>
          <cx:pt idx="2065">75.967824030000003</cx:pt>
          <cx:pt idx="2066">101.63993550000001</cx:pt>
          <cx:pt idx="2067">101.98188500000001</cx:pt>
          <cx:pt idx="2068">82.656275260000001</cx:pt>
          <cx:pt idx="2069">82.886130069999993</cx:pt>
          <cx:pt idx="2070">66.794270010000005</cx:pt>
          <cx:pt idx="2071">66.324038860000002</cx:pt>
          <cx:pt idx="2072">82.499261770000004</cx:pt>
          <cx:pt idx="2073">82.296520110000003</cx:pt>
          <cx:pt idx="2074">90.355602050000002</cx:pt>
          <cx:pt idx="2075">90.589098919999998</cx:pt>
          <cx:pt idx="2076">74.850923899999998</cx:pt>
          <cx:pt idx="2077">75.583383769999998</cx:pt>
          <cx:pt idx="2078">95.461373420000001</cx:pt>
          <cx:pt idx="2079">95.397839599999998</cx:pt>
          <cx:pt idx="2080">84.431984600000007</cx:pt>
          <cx:pt idx="2081">84.261616869999997</cx:pt>
          <cx:pt idx="2082">90.384738569999996</cx:pt>
          <cx:pt idx="2083">91.090489959999999</cx:pt>
          <cx:pt idx="2084">86.161965789999996</cx:pt>
          <cx:pt idx="2085">86.814300209999999</cx:pt>
          <cx:pt idx="2086">91.899028540000003</cx:pt>
          <cx:pt idx="2087">91.30294379</cx:pt>
          <cx:pt idx="2088">81.221301400000002</cx:pt>
          <cx:pt idx="2089">81.226157479999998</cx:pt>
          <cx:pt idx="2090">72.304310659999999</cx:pt>
          <cx:pt idx="2091">72.333042509999999</cx:pt>
          <cx:pt idx="2092">83.236173050000005</cx:pt>
          <cx:pt idx="2093">83.48707091</cx:pt>
          <cx:pt idx="2094">88.79153719</cx:pt>
          <cx:pt idx="2095">88.447969000000001</cx:pt>
          <cx:pt idx="2096">55.070056000000001</cx:pt>
          <cx:pt idx="2097">54.603062250000001</cx:pt>
          <cx:pt idx="2098">77.985933079999995</cx:pt>
          <cx:pt idx="2099">78.195149520000001</cx:pt>
          <cx:pt idx="2100">82.041170840000007</cx:pt>
          <cx:pt idx="2101">82.319991200000004</cx:pt>
          <cx:pt idx="2102">97.206327540000004</cx:pt>
          <cx:pt idx="2103">96.595674529999997</cx:pt>
          <cx:pt idx="2104">105.0804735</cx:pt>
          <cx:pt idx="2105">103.82396079999999</cx:pt>
          <cx:pt idx="2106">87.129945899999996</cx:pt>
          <cx:pt idx="2107">86.970909039999995</cx:pt>
          <cx:pt idx="2108">77.981886340000003</cx:pt>
          <cx:pt idx="2109">77.7322025</cx:pt>
          <cx:pt idx="2110">95.561327879999993</cx:pt>
          <cx:pt idx="2111">95.435069609999999</cx:pt>
          <cx:pt idx="2112">91.822949829999999</cx:pt>
          <cx:pt idx="2113">90.782128400000005</cx:pt>
          <cx:pt idx="2114">74.746922690000005</cx:pt>
          <cx:pt idx="2115">74.84849586</cx:pt>
          <cx:pt idx="2116">79.478370650000002</cx:pt>
          <cx:pt idx="2117">79.281699099999997</cx:pt>
          <cx:pt idx="2118">80.033178649999996</cx:pt>
          <cx:pt idx="2119">79.927963419999998</cx:pt>
          <cx:pt idx="2120">77.715206199999997</cx:pt>
          <cx:pt idx="2121">77.371233329999995</cx:pt>
          <cx:pt idx="2122">66.108752319999994</cx:pt>
          <cx:pt idx="2123">66.131009379999995</cx:pt>
          <cx:pt idx="2124">79.194694200000001</cx:pt>
          <cx:pt idx="2125">78.798113720000003</cx:pt>
          <cx:pt idx="2126">85.53957724</cx:pt>
          <cx:pt idx="2127">85.153113599999998</cx:pt>
          <cx:pt idx="2128">74.204254910000003</cx:pt>
          <cx:pt idx="2129">76.213056449999996</cx:pt>
          <cx:pt idx="2130">94.575946790000003</cx:pt>
          <cx:pt idx="2131">94.745909850000004</cx:pt>
          <cx:pt idx="2132">60.180683459999997</cx:pt>
          <cx:pt idx="2133">60.102986059999999</cx:pt>
          <cx:pt idx="2134">70.993571700000004</cx:pt>
          <cx:pt idx="2135">69.994027020000004</cx:pt>
          <cx:pt idx="2136">106.9387363</cx:pt>
          <cx:pt idx="2137">106.052905</cx:pt>
          <cx:pt idx="2138">76.317057660000003</cx:pt>
          <cx:pt idx="2139">77.525009440000005</cx:pt>
          <cx:pt idx="2140">99.147953200000003</cx:pt>
          <cx:pt idx="2141">98.85011317</cx:pt>
          <cx:pt idx="2142">74.154075340000006</cx:pt>
          <cx:pt idx="2143">73.457631449999994</cx:pt>
          <cx:pt idx="2144">83.213915979999996</cx:pt>
          <cx:pt idx="2145">83.940710420000002</cx:pt>
          <cx:pt idx="2146">74.517067879999999</cx:pt>
          <cx:pt idx="2147">74.317968289999996</cx:pt>
          <cx:pt idx="2148">113.6061445</cx:pt>
          <cx:pt idx="2149">112.77494419999999</cx:pt>
          <cx:pt idx="2150">83.540083190000004</cx:pt>
          <cx:pt idx="2151">84.603161689999993</cx:pt>
          <cx:pt idx="2152">77.490207470000001</cx:pt>
          <cx:pt idx="2153">78.301174090000004</cx:pt>
          <cx:pt idx="2154">74.948854999999995</cx:pt>
          <cx:pt idx="2155">74.11482196</cx:pt>
          <cx:pt idx="2156">89.031104170000006</cx:pt>
          <cx:pt idx="2157">89.095852010000002</cx:pt>
          <cx:pt idx="2158">84.611659840000002</cx:pt>
          <cx:pt idx="2159">81.037174739999998</cx:pt>
          <cx:pt idx="2160">70.609536109999993</cx:pt>
          <cx:pt idx="2161">71.365467069999994</cx:pt>
          <cx:pt idx="2162">68.261213119999994</cx:pt>
          <cx:pt idx="2163">68.307750619999993</cx:pt>
          <cx:pt idx="2164">67.484239110000004</cx:pt>
          <cx:pt idx="2165">68.07506309</cx:pt>
          <cx:pt idx="2166">91.031812239999994</cx:pt>
          <cx:pt idx="2167">91.607258610000002</cx:pt>
          <cx:pt idx="2168">94.664570389999994</cx:pt>
          <cx:pt idx="2169">95.181743710000006</cx:pt>
          <cx:pt idx="2170">95.062769560000007</cx:pt>
          <cx:pt idx="2171">95.593701800000005</cx:pt>
          <cx:pt idx="2172">105.8837513</cx:pt>
          <cx:pt idx="2173">105.4552016</cx:pt>
          <cx:pt idx="2174">118.1490144</cx:pt>
          <cx:pt idx="2175">118.99154559999999</cx:pt>
          <cx:pt idx="2176">74.281547639999999</cx:pt>
          <cx:pt idx="2177">74.396475039999999</cx:pt>
          <cx:pt idx="2178">73.510643740000006</cx:pt>
          <cx:pt idx="2179">73.621929080000001</cx:pt>
          <cx:pt idx="2180">95.577110169999997</cx:pt>
          <cx:pt idx="2181">95.362632970000007</cx:pt>
          <cx:pt idx="2182">76.051996220000007</cx:pt>
          <cx:pt idx="2183">77.618084449999998</cx:pt>
          <cx:pt idx="2184">114.1989918</cx:pt>
          <cx:pt idx="2185">115.0297875</cx:pt>
          <cx:pt idx="2186">96.401431029999998</cx:pt>
          <cx:pt idx="2187">95.779851820000005</cx:pt>
          <cx:pt idx="2188">97.949713599999995</cx:pt>
          <cx:pt idx="2189">97.029889690000005</cx:pt>
          <cx:pt idx="2190">84.76745932</cx:pt>
          <cx:pt idx="2191">84.079108910000002</cx:pt>
          <cx:pt idx="2192">91.143097580000003</cx:pt>
          <cx:pt idx="2193">92.786478529999997</cx:pt>
          <cx:pt idx="2194">86.692898029999995</cx:pt>
          <cx:pt idx="2195">84.80711737</cx:pt>
          <cx:pt idx="2196">86.444428209999998</cx:pt>
          <cx:pt idx="2197">86.247756670000001</cx:pt>
          <cx:pt idx="2198">86.365921459999996</cx:pt>
          <cx:pt idx="2199">86.002119570000005</cx:pt>
          <cx:pt idx="2200">96.321710260000003</cx:pt>
          <cx:pt idx="2201">95.071267719999994</cx:pt>
          <cx:pt idx="2202">84.004244229999998</cx:pt>
          <cx:pt idx="2203">84.039046189999993</cx:pt>
          <cx:pt idx="2204">86.463043220000003</cx:pt>
          <cx:pt idx="2205">86.761287920000001</cx:pt>
          <cx:pt idx="2206">106.81409669999999</cx:pt>
          <cx:pt idx="2207">106.0492629</cx:pt>
          <cx:pt idx="2208">95.566993319999995</cx:pt>
          <cx:pt idx="2209">95.326616990000005</cx:pt>
          <cx:pt idx="2210">104.959476</cx:pt>
          <cx:pt idx="2211">104.01739499999999</cx:pt>
          <cx:pt idx="2212">90.332535629999995</cx:pt>
          <cx:pt idx="2213">90.746517089999998</cx:pt>
          <cx:pt idx="2214">110.3934379</cx:pt>
          <cx:pt idx="2215">109.9321096</cx:pt>
          <cx:pt idx="2216">76.557838669999995</cx:pt>
          <cx:pt idx="2217">76.930948060000006</cx:pt>
          <cx:pt idx="2218">93.135307490000002</cx:pt>
          <cx:pt idx="2219">92.675597870000004</cx:pt>
          <cx:pt idx="2220">81.259340750000007</cx:pt>
          <cx:pt idx="2221">80.746214170000002</cx:pt>
          <cx:pt idx="2222">94.202837400000007</cx:pt>
          <cx:pt idx="2223">93.561024489999994</cx:pt>
          <cx:pt idx="2224">93.384586650000003</cx:pt>
          <cx:pt idx="2225">92.591021010000006</cx:pt>
          <cx:pt idx="2226">81.177596609999995</cx:pt>
          <cx:pt idx="2227">82.258076090000003</cx:pt>
          <cx:pt idx="2228">77.076226009999999</cx:pt>
          <cx:pt idx="2229">77.461070950000007</cx:pt>
          <cx:pt idx="2230">83.241029139999995</cx:pt>
          <cx:pt idx="2231">82.086899000000003</cx:pt>
          <cx:pt idx="2232">78.688447069999995</cx:pt>
          <cx:pt idx="2233">78.798923070000001</cx:pt>
          <cx:pt idx="2234">85.965698919999994</cx:pt>
          <cx:pt idx="2235">90.668819690000007</cx:pt>
          <cx:pt idx="2236">45.557789870000001</cx:pt>
          <cx:pt idx="2237">43.840353579999999</cx:pt>
          <cx:pt idx="2238">61.948703999999999</cx:pt>
          <cx:pt idx="2239">62.503107319999998</cx:pt>
          <cx:pt idx="2240">77.095245689999999</cx:pt>
          <cx:pt idx="2241">77.688902389999996</cx:pt>
          <cx:pt idx="2242">93.571950689999994</cx:pt>
          <cx:pt idx="2243">93.176179559999994</cx:pt>
          <cx:pt idx="2244">94.084267929999996</cx:pt>
          <cx:pt idx="2245">94.314932080000005</cx:pt>
          <cx:pt idx="2246">90.785770470000003</cx:pt>
          <cx:pt idx="2247">91.627087630000005</cx:pt>
          <cx:pt idx="2248">78.851126010000002</cx:pt>
          <cx:pt idx="2249">79.352517039999995</cx:pt>
          <cx:pt idx="2250">57.707720879999997</cx:pt>
          <cx:pt idx="2251">57.888205470000003</cx:pt>
          <cx:pt idx="2252">99.205416900000003</cx:pt>
          <cx:pt idx="2253">98.912028280000001</cx:pt>
          <cx:pt idx="2254">92.597900469999999</cx:pt>
          <cx:pt idx="2255">92.703520370000007</cx:pt>
          <cx:pt idx="2256">83.607259069999998</cx:pt>
          <cx:pt idx="2257">83.124483040000001</cx:pt>
          <cx:pt idx="2258">103.5803471</cx:pt>
          <cx:pt idx="2259">104.4568709</cx:pt>
          <cx:pt idx="2260">97.92867056</cx:pt>
          <cx:pt idx="2261">98.093372860000002</cx:pt>
          <cx:pt idx="2262">87.745859670000002</cx:pt>
          <cx:pt idx="2263">87.428190610000001</cx:pt>
          <cx:pt idx="2264">94.853148450000006</cx:pt>
          <cx:pt idx="2265">93.584495579999995</cx:pt>
          <cx:pt idx="2266">96.634118560000005</cx:pt>
          <cx:pt idx="2267">96.528498650000003</cx:pt>
          <cx:pt idx="2268">92.446957080000004</cx:pt>
          <cx:pt idx="2269">92.361975549999997</cx:pt>
          <cx:pt idx="2270">97.120536659999999</cx:pt>
          <cx:pt idx="2271">97.29049972</cx:pt>
          <cx:pt idx="2272">91.157665840000007</cx:pt>
          <cx:pt idx="2273">91.686979379999997</cx:pt>
          <cx:pt idx="2274">101.2785616</cx:pt>
          <cx:pt idx="2275">100.9888151</cx:pt>
          <cx:pt idx="2276">99.820521330000005</cx:pt>
          <cx:pt idx="2277">99.587024450000001</cx:pt>
          <cx:pt idx="2278">103.53138149999999</cx:pt>
          <cx:pt idx="2279">103.6766595</cx:pt>
          <cx:pt idx="2280">118.7989208</cx:pt>
          <cx:pt idx="2281">118.5221238</cx:pt>
          <cx:pt idx="2282">103.110116</cx:pt>
          <cx:pt idx="2283">102.6062969</cx:pt>
          <cx:pt idx="2284">101.7924975</cx:pt>
          <cx:pt idx="2285">101.12235750000001</cx:pt>
          <cx:pt idx="2286">95.238398059999994</cx:pt>
          <cx:pt idx="2287">94.603059939999994</cx:pt>
          <cx:pt idx="2288">90.574935330000002</cx:pt>
          <cx:pt idx="2289">90.093778</cx:pt>
          <cx:pt idx="2290">94.076174449999996</cx:pt>
          <cx:pt idx="2291">93.950725520000006</cx:pt>
          <cx:pt idx="2292">68.022455480000005</cx:pt>
          <cx:pt idx="2293">67.998175040000007</cx:pt>
          <cx:pt idx="2294">92.33526707</cx:pt>
          <cx:pt idx="2295">93.029282910000006</cx:pt>
          <cx:pt idx="2296">86.851125539999998</cx:pt>
          <cx:pt idx="2297">86.384131789999998</cx:pt>
          <cx:pt idx="2298">73.590769190000003</cx:pt>
          <cx:pt idx="2299">73.631236580000007</cx:pt>
          <cx:pt idx="2300">87.71955586</cx:pt>
          <cx:pt idx="2301">87.059127959999998</cx:pt>
          <cx:pt idx="2302">83.971060960000003</cx:pt>
          <cx:pt idx="2303">84.027310639999996</cx:pt>
          <cx:pt idx="2304">104.7494502</cx:pt>
          <cx:pt idx="2305">103.868475</cx:pt>
          <cx:pt idx="2306">104.7878942</cx:pt>
          <cx:pt idx="2307">104.90241690000001</cx:pt>
          <cx:pt idx="2308">106.2297475</cx:pt>
          <cx:pt idx="2309">106.19251749999999</cx:pt>
          <cx:pt idx="2310">100.9738421</cx:pt>
          <cx:pt idx="2311">100.4101313</cx:pt>
          <cx:pt idx="2312">108.1689451</cx:pt>
          <cx:pt idx="2313">108.2599968</cx:pt>
          <cx:pt idx="2314">96.123824690000006</cx:pt>
          <cx:pt idx="2315">95.931604559999997</cx:pt>
          <cx:pt idx="2316">94.444832430000005</cx:pt>
          <cx:pt idx="2317">94.438762319999995</cx:pt>
          <cx:pt idx="2318">107.3604066</cx:pt>
          <cx:pt idx="2319">107.7375627</cx:pt>
          <cx:pt idx="2320">90.930239069999999</cx:pt>
          <cx:pt idx="2321">91.474930220000005</cx:pt>
          <cx:pt idx="2322">120.4253054</cx:pt>
          <cx:pt idx="2323">120.4771037</cx:pt>
          <cx:pt idx="2324">70.584851</cx:pt>
          <cx:pt idx="2325">69.463094780000006</cx:pt>
          <cx:pt idx="2326">101.2963673</cx:pt>
          <cx:pt idx="2327">98.782532619999998</cx:pt>
          <cx:pt idx="2328">85.313364489999998</cx:pt>
          <cx:pt idx="2329">86.460210500000002</cx:pt>
          <cx:pt idx="2330">93.965698459999999</cx:pt>
          <cx:pt idx="2331">93.409271759999996</cx:pt>
          <cx:pt idx="2332">80.970403540000007</cx:pt>
          <cx:pt idx="2333">81.265815529999998</cx:pt>
          <cx:pt idx="2334">106.6016429</cx:pt>
          <cx:pt idx="2335">106.128579</cx:pt>
          <cx:pt idx="2336">96.810556399999996</cx:pt>
          <cx:pt idx="2337">97.111229159999993</cx:pt>
          <cx:pt idx="2338">90.352364660000006</cx:pt>
          <cx:pt idx="2339">90.213966159999998</cx:pt>
          <cx:pt idx="2340">84.95360934</cx:pt>
          <cx:pt idx="2341">84.011933029999994</cx:pt>
          <cx:pt idx="2342">86.945009900000002</cx:pt>
          <cx:pt idx="2343">87.186195580000003</cx:pt>
          <cx:pt idx="2344">115.039095</cx:pt>
          <cx:pt idx="2345">113.8303339</cx:pt>
          <cx:pt idx="2346">87.463801919999995</cx:pt>
          <cx:pt idx="2347">79.811012640000001</cx:pt>
          <cx:pt idx="2348">77.639127490000007</cx:pt>
          <cx:pt idx="2349">75.499616259999996</cx:pt>
          <cx:pt idx="2350">116.6136814</cx:pt>
          <cx:pt idx="2351">117.186295</cx:pt>
          <cx:pt idx="2352">45.519345850000001</cx:pt>
          <cx:pt idx="2353">46.523746619999997</cx:pt>
          <cx:pt idx="2354">86.717987809999997</cx:pt>
          <cx:pt idx="2355">86.466280609999998</cx:pt>
          <cx:pt idx="2356">101.446906</cx:pt>
          <cx:pt idx="2357">101.69011500000001</cx:pt>
          <cx:pt idx="2358">88.886635569999996</cx:pt>
          <cx:pt idx="2359">89.440634220000007</cx:pt>
          <cx:pt idx="2360">116.2081981</cx:pt>
          <cx:pt idx="2361">115.8031194</cx:pt>
          <cx:pt idx="2362">88.827553170000002</cx:pt>
          <cx:pt idx="2363">88.942885250000003</cx:pt>
          <cx:pt idx="2364">86.170463940000005</cx:pt>
          <cx:pt idx="2365">86.862051739999998</cx:pt>
          <cx:pt idx="2366">93.181844990000002</cx:pt>
          <cx:pt idx="2367">92.763816790000007</cx:pt>
          <cx:pt idx="2368">95.870094120000005</cx:pt>
          <cx:pt idx="2369">95.666543110000006</cx:pt>
          <cx:pt idx="2370">70.884309729999998</cx:pt>
          <cx:pt idx="2371">70.595372519999998</cx:pt>
          <cx:pt idx="2372">90.421968579999998</cx:pt>
          <cx:pt idx="2373">90.001512329999997</cx:pt>
          <cx:pt idx="2374">69.527033270000004</cx:pt>
          <cx:pt idx="2375">69.615252190000007</cx:pt>
          <cx:pt idx="2376">83.23657772</cx:pt>
          <cx:pt idx="2377">83.332890129999996</cx:pt>
          <cx:pt idx="2378">63.937676519999997</cx:pt>
          <cx:pt idx="2379">64.045319789999994</cx:pt>
          <cx:pt idx="2380">81.172335849999996</cx:pt>
          <cx:pt idx="2381">80.906465049999994</cx:pt>
          <cx:pt idx="2382">92.078299099999995</cx:pt>
          <cx:pt idx="2383">91.545343489999993</cx:pt>
          <cx:pt idx="2384">92.234098579999994</cx:pt>
          <cx:pt idx="2385">91.572861320000001</cx:pt>
          <cx:pt idx="2386">84.695832030000005</cx:pt>
          <cx:pt idx="2387">83.964990850000007</cx:pt>
          <cx:pt idx="2388">72.304310659999999</cx:pt>
          <cx:pt idx="2389">71.897613329999999</cx:pt>
          <cx:pt idx="2390">80.76644786</cx:pt>
          <cx:pt idx="2391">80.589605340000006</cx:pt>
          <cx:pt idx="2392">93.657741569999999</cx:pt>
          <cx:pt idx="2393">94.435929599999994</cx:pt>
          <cx:pt idx="2394">80.858713530000003</cx:pt>
          <cx:pt idx="2395">80.282862480000006</cx:pt>
          <cx:pt idx="2396">74.655466379999993</cx:pt>
          <cx:pt idx="2397">74.999439240000001</cx:pt>
          <cx:pt idx="2398">81.156553560000006</cx:pt>
          <cx:pt idx="2399">80.843740589999996</cx:pt>
          <cx:pt idx="2400">79.073696679999998</cx:pt>
          <cx:pt idx="2401">78.942987000000002</cx:pt>
          <cx:pt idx="2402">80.295407370000007</cx:pt>
          <cx:pt idx="2403">81.158576929999995</cx:pt>
          <cx:pt idx="2404">93.887596380000005</cx:pt>
          <cx:pt idx="2405">94.495821340000006</cx:pt>
          <cx:pt idx="2406">64.925890330000001</cx:pt>
          <cx:pt idx="2407">64.829173249999997</cx:pt>
          <cx:pt idx="2408">88.715458479999995</cx:pt>
          <cx:pt idx="2409">88.470630740000004</cx:pt>
          <cx:pt idx="2410">47.499820210000003</cx:pt>
          <cx:pt idx="2411">47.625673820000003</cx:pt>
          <cx:pt idx="2412">77.683641629999997</cx:pt>
          <cx:pt idx="2413">78.276084310000002</cx:pt>
          <cx:pt idx="2414">94.175319569999999</cx:pt>
          <cx:pt idx="2415">94.352162089999993</cx:pt>
          <cx:pt idx="2416">80.719101010000003</cx:pt>
          <cx:pt idx="2417">80.990637239999998</cx:pt>
          <cx:pt idx="2418">70.699373730000005</cx:pt>
          <cx:pt idx="2419">71.006925940000002</cx:pt>
          <cx:pt idx="2420">65.55273029</cx:pt>
          <cx:pt idx="2421">65.575392039999997</cx:pt>
          <cx:pt idx="2422">63.716319859999999</cx:pt>
          <cx:pt idx="2423">64.288124170000003</cx:pt>
          <cx:pt idx="2424">82.220036730000004</cx:pt>
          <cx:pt idx="2425">82.138697269999994</cx:pt>
          <cx:pt idx="2426">57.724312519999998</cx:pt>
          <cx:pt idx="2427">57.12903712</cx:pt>
          <cx:pt idx="2428">69.719658069999994</cx:pt>
          <cx:pt idx="2429">69.496682719999995</cx:pt>
          <cx:pt idx="2430">91.770342220000003</cx:pt>
          <cx:pt idx="2431">90.986488750000007</cx:pt>
          <cx:pt idx="2432">76.521822689999993</cx:pt>
          <cx:pt idx="2433">76.314224940000003</cx:pt>
          <cx:pt idx="2434">88.133942000000005</cx:pt>
          <cx:pt idx="2435">87.972881760000007</cx:pt>
          <cx:pt idx="2436">69.688093499999994</cx:pt>
          <cx:pt idx="2437">70.126355399999994</cx:pt>
          <cx:pt idx="2438">71.165153459999999</cx:pt>
          <cx:pt idx="2439">70.675093290000007</cx:pt>
          <cx:pt idx="2440">82.190495530000007</cx:pt>
          <cx:pt idx="2441">82.417517630000006</cx:pt>
          <cx:pt idx="2442">85.474829400000004</cx:pt>
          <cx:pt idx="2443">85.53836321</cx:pt>
          <cx:pt idx="2444">91.763058079999993</cx:pt>
          <cx:pt idx="2445">90.091754629999997</cx:pt>
          <cx:pt idx="2446">73.706910609999994</cx:pt>
          <cx:pt idx="2447">73.976828139999995</cx:pt>
          <cx:pt idx="2448">88.260604950000001</cx:pt>
          <cx:pt idx="2449">87.577110630000007</cx:pt>
          <cx:pt idx="2450">97.945666860000003</cx:pt>
          <cx:pt idx="2451">97.673321290000004</cx:pt>
          <cx:pt idx="2452">88.317663980000006</cx:pt>
          <cx:pt idx="2453">88.135560699999999</cx:pt>
          <cx:pt idx="2454">78.601442169999999</cx:pt>
          <cx:pt idx="2455">78.932465469999997</cx:pt>
          <cx:pt idx="2456">73.587127120000005</cx:pt>
          <cx:pt idx="2457">73.56972614</cx:pt>
          <cx:pt idx="2458">80.856285479999997</cx:pt>
          <cx:pt idx="2459">80.867211679999997</cx:pt>
          <cx:pt idx="2460">62.666595600000001</cx:pt>
          <cx:pt idx="2461">62.47194743</cx:pt>
          <cx:pt idx="2462">105.2079458</cx:pt>
          <cx:pt idx="2463">105.7457575</cx:pt>
          <cx:pt idx="2464">88.672967720000003</cx:pt>
          <cx:pt idx="2465">89.573367279999999</cx:pt>
          <cx:pt idx="2466">85.107790120000004</cx:pt>
          <cx:pt idx="2467">84.638368319999998</cx:pt>
          <cx:pt idx="2468">81.447109470000001</cx:pt>
          <cx:pt idx="2469">80.920223969999995</cx:pt>
          <cx:pt idx="2470">105.6891031</cx:pt>
          <cx:pt idx="2471">106.30380289999999</cx:pt>
          <cx:pt idx="2472">84.121195</cx:pt>
          <cx:pt idx="2473">84.079108910000002</cx:pt>
          <cx:pt idx="2474">85.344524390000004</cx:pt>
          <cx:pt idx="2475">85.250235349999997</cx:pt>
          <cx:pt idx="2476">80.65961394</cx:pt>
          <cx:pt idx="2477">81.564869590000001</cx:pt>
          <cx:pt idx="2478">84.314629159999996</cx:pt>
          <cx:pt idx="2479">79.429000419999994</cx:pt>
          <cx:pt idx="2480">77.37892214</cx:pt>
          <cx:pt idx="2481">76.982746329999998</cx:pt>
          <cx:pt idx="2482">99.657842389999999</cx:pt>
          <cx:pt idx="2483">100.10703049999999</cx:pt>
          <cx:pt idx="2484">101.1773931</cx:pt>
          <cx:pt idx="2485">101.3870142</cx:pt>
          <cx:pt idx="2486">92.946729419999997</cx:pt>
          <cx:pt idx="2487">92.561884480000003</cx:pt>
          <cx:pt idx="2488">71.592084490000005</cx:pt>
          <cx:pt idx="2489">71.813845819999997</cx:pt>
          <cx:pt idx="2490">63.016638579999999</cx:pt>
          <cx:pt idx="2491">64.320093409999998</cx:pt>
          <cx:pt idx="2492">32.939246420000003</cx:pt>
          <cx:pt idx="2493">33.383173749999997</cx:pt>
          <cx:pt idx="2494">80.613481109999995</cx:pt>
          <cx:pt idx="2495">80.590010019999994</cx:pt>
          <cx:pt idx="2496">53.795333030000002</cx:pt>
          <cx:pt idx="2497">53.29798873</cx:pt>
          <cx:pt idx="2498">84.270924370000003</cx:pt>
          <cx:pt idx="2499">84.495113739999994</cx:pt>
          <cx:pt idx="2500">69.879908959999995</cx:pt>
          <cx:pt idx="2501">68.949563519999998</cx:pt>
          <cx:pt idx="2502">86.687637260000002</cx:pt>
          <cx:pt idx="2503">85.869791190000001</cx:pt>
          <cx:pt idx="2504">86.480848870000003</cx:pt>
          <cx:pt idx="2505">86.087101110000006</cx:pt>
          <cx:pt idx="2506">84.858915629999998</cx:pt>
          <cx:pt idx="2507">84.438459390000006</cx:pt>
          <cx:pt idx="2508">92.23247988</cx:pt>
          <cx:pt idx="2509">92.171374110000002</cx:pt>
          <cx:pt idx="2510">71.004093229999995</cx:pt>
          <cx:pt idx="2511">71.558901230000004</cx:pt>
          <cx:pt idx="2512">74.379074059999994</cx:pt>
          <cx:pt idx="2513">73.472604390000001</cx:pt>
          <cx:pt idx="2514">90.130198649999997</cx:pt>
          <cx:pt idx="2515">89.629212289999998</cx:pt>
          <cx:pt idx="2516">59.288782050000002</cx:pt>
          <cx:pt idx="2517">59.778842220000001</cx:pt>
          <cx:pt idx="2518">88.215686140000003</cx:pt>
          <cx:pt idx="2519">88.011325790000001</cx:pt>
          <cx:pt idx="2520">73.027463030000007</cx:pt>
          <cx:pt idx="2521">73.812935190000005</cx:pt>
          <cx:pt idx="2522">92.256760319999998</cx:pt>
          <cx:pt idx="2523">95.625266370000006</cx:pt>
          <cx:pt idx="2524">84.920426079999999</cx:pt>
          <cx:pt idx="2525">85.407248850000002</cx:pt>
          <cx:pt idx="2526">58.729117960000004</cx:pt>
          <cx:pt idx="2527">63.49334451</cx:pt>
          <cx:pt idx="2528">89.286453440000003</cx:pt>
          <cx:pt idx="2529">88.492887800000005</cx:pt>
          <cx:pt idx="2530">84.737108770000006</cx:pt>
          <cx:pt idx="2531">85.270873730000005</cx:pt>
          <cx:pt idx="2532">78.154277449999995</cx:pt>
          <cx:pt idx="2533">81.789058960000006</cx:pt>
          <cx:pt idx="2534">63.834079979999998</cx:pt>
          <cx:pt idx="2535">63.430620040000001</cx:pt>
          <cx:pt idx="2536">83.092918470000001</cx:pt>
          <cx:pt idx="2537">83.314275120000005</cx:pt>
          <cx:pt idx="2538">62.289034800000003</cx:pt>
          <cx:pt idx="2539">62.182200870000003</cx:pt>
          <cx:pt idx="2540">77.980672319999996</cx:pt>
          <cx:pt idx="2541">76.858106750000005</cx:pt>
          <cx:pt idx="2542">64.477916250000007</cx:pt>
          <cx:pt idx="2543">64.309167209999998</cx:pt>
          <cx:pt idx="2544">77.234048860000001</cx:pt>
          <cx:pt idx="2545">77.178608519999997</cx:pt>
          <cx:pt idx="2546">82.480646759999999</cx:pt>
          <cx:pt idx="2547">82.509783290000001</cx:pt>
          <cx:pt idx="2548">58.806006009999997</cx:pt>
          <cx:pt idx="2549">58.663965449999999</cx:pt>
          <cx:pt idx="2550">77.454596170000002</cx:pt>
          <cx:pt idx="2551">76.756938259999998</cx:pt>
          <cx:pt idx="2552">71.041727899999998</cx:pt>
          <cx:pt idx="2553">69.900547329999995</cx:pt>
          <cx:pt idx="2554">83.941519760000006</cx:pt>
          <cx:pt idx="2555">83.114770859999993</cx:pt>
          <cx:pt idx="2556">82.513425350000006</cx:pt>
          <cx:pt idx="2557">82.735591360000001</cx:pt>
          <cx:pt idx="2558">80.025894519999994</cx:pt>
          <cx:pt idx="2559">79.837721119999998</cx:pt>
          <cx:pt idx="2560">56.3569192</cx:pt>
          <cx:pt idx="2561">55.975716329999997</cx:pt>
          <cx:pt idx="2562">82.016485729999999</cx:pt>
          <cx:pt idx="2563">82.058167150000003</cx:pt>
          <cx:pt idx="2564">76.460312239999993</cx:pt>
          <cx:pt idx="2565">76.659007160000002</cx:pt>
          <cx:pt idx="2566">89.234655180000004</cx:pt>
          <cx:pt idx="2567">89.347963879999995</cx:pt>
          <cx:pt idx="2568">59.582575349999999</cx:pt>
          <cx:pt idx="2569">60.586976120000003</cx:pt>
          <cx:pt idx="2570">76.988816439999994</cx:pt>
          <cx:pt idx="2571">76.448576700000004</cx:pt>
          <cx:pt idx="2572">79.722389039999996</cx:pt>
          <cx:pt idx="2573">79.334711389999995</cx:pt>
          <cx:pt idx="2574">65.461678649999996</cx:pt>
          <cx:pt idx="2575">65.498503979999995</cx:pt>
          <cx:pt idx="2576">48.066363760000002</cx:pt>
          <cx:pt idx="2577">47.963576570000001</cx:pt>
          <cx:pt idx="2578">87.311644509999994</cx:pt>
          <cx:pt idx="2579">86.822393689999998</cx:pt>
          <cx:pt idx="2580">44.288732330000002</cx:pt>
          <cx:pt idx="2581">44.146287100000002</cx:pt>
          <cx:pt idx="2582">72.136775639999996</cx:pt>
          <cx:pt idx="2583">72.009708020000005</cx:pt>
          <cx:pt idx="2584">68.625419679999993</cx:pt>
          <cx:pt idx="2585">67.831854039999996</cx:pt>
          <cx:pt idx="2586">95.409575149999995</cx:pt>
          <cx:pt idx="2587">96.10075827</cx:pt>
          <cx:pt idx="2588">81.218468680000001</cx:pt>
          <cx:pt idx="2589">81.384789679999997</cx:pt>
          <cx:pt idx="2590">84.409727540000006</cx:pt>
          <cx:pt idx="2591">85.092817179999997</cx:pt>
          <cx:pt idx="2592">90.917289510000003</cx:pt>
          <cx:pt idx="2593">91.089680610000002</cx:pt>
          <cx:pt idx="2594">78.693303159999999</cx:pt>
          <cx:pt idx="2595">78.922348619999994</cx:pt>
          <cx:pt idx="2596">58.580602620000001</cx:pt>
          <cx:pt idx="2597">57.927863520000002</cx:pt>
          <cx:pt idx="2598">97.711360639999995</cx:pt>
          <cx:pt idx="2599">97.371839190000003</cx:pt>
          <cx:pt idx="2600">89.928266339999993</cx:pt>
          <cx:pt idx="2601">90.011224510000005</cx:pt>
          <cx:pt idx="2602">89.203899949999993</cx:pt>
          <cx:pt idx="2603">88.517572920000006</cx:pt>
          <cx:pt idx="2604">93.257923700000006</cx:pt>
          <cx:pt idx="2605">93.538767429999993</cx:pt>
          <cx:pt idx="2606">60.622992099999998</cx:pt>
          <cx:pt idx="2607">60.240979879999998</cx:pt>
          <cx:pt idx="2608">53.49789767</cx:pt>
          <cx:pt idx="2609">52.624206579999999</cx:pt>
          <cx:pt idx="2610">79.077338749999996</cx:pt>
          <cx:pt idx="2611">79.554854019999993</cx:pt>
          <cx:pt idx="2612">87.840148709999994</cx:pt>
          <cx:pt idx="2613">89.289286160000003</cx:pt>
          <cx:pt idx="2614">75.895792069999999</cx:pt>
          <cx:pt idx="2615">75.805145100000004</cx:pt>
          <cx:pt idx="2616">76.967773390000005</cx:pt>
          <cx:pt idx="2617">77.156756130000005</cx:pt>
          <cx:pt idx="2618">78.838985789999995</cx:pt>
          <cx:pt idx="2619">78.890784049999993</cx:pt>
          <cx:pt idx="2620">63.963980319999997</cx:pt>
          <cx:pt idx="2621">66.487527139999997</cx:pt>
          <cx:pt idx="2622">80.269912910000002</cx:pt>
          <cx:pt idx="2623">79.974096250000002</cx:pt>
          <cx:pt idx="2624">80.852238740000004</cx:pt>
          <cx:pt idx="2625">80.386459009999996</cx:pt>
          <cx:pt idx="2626">72.297026529999997</cx:pt>
          <cx:pt idx="2627">72.386459479999999</cx:pt>
          <cx:pt idx="2628">69.444479779999995</cx:pt>
          <cx:pt idx="2629">69.923209080000007</cx:pt>
          <cx:pt idx="2630">78.177343859999993</cx:pt>
          <cx:pt idx="2631">78.180176579999994</cx:pt>
          <cx:pt idx="2632">78.590515980000006</cx:pt>
          <cx:pt idx="2633">78.839390460000004</cx:pt>
          <cx:pt idx="2634">73.089782819999996</cx:pt>
          <cx:pt idx="2635">71.93201062</cx:pt>
          <cx:pt idx="2636">70.877430279999999</cx:pt>
          <cx:pt idx="2637">71.812631800000005</cx:pt>
          <cx:pt idx="2638">64.555208980000003</cx:pt>
          <cx:pt idx="2639">63.991498149999998</cx:pt>
          <cx:pt idx="2640">74.008392709999995</cx:pt>
          <cx:pt idx="2641">74.629162570000005</cx:pt>
          <cx:pt idx="2642">81.648232429999993</cx:pt>
          <cx:pt idx="2643">81.672512859999998</cx:pt>
          <cx:pt idx="2644">84.536795159999997</cx:pt>
          <cx:pt idx="2645">84.711614310000002</cx:pt>
          <cx:pt idx="2646">86.043800989999994</cx:pt>
          <cx:pt idx="2647">85.730988019999998</cx:pt>
          <cx:pt idx="2648">83.950827259999997</cx:pt>
          <cx:pt idx="2649">83.737159410000004</cx:pt>
          <cx:pt idx="2650">75.642061490000003</cx:pt>
          <cx:pt idx="2651">75.932212719999995</cx:pt>
          <cx:pt idx="2652">96.460513430000006</cx:pt>
          <cx:pt idx="2653">96.241989489999995</cx:pt>
          <cx:pt idx="2654">103.38488959999999</cx:pt>
          <cx:pt idx="2655">103.85269270000001</cx:pt>
          <cx:pt idx="2656">99.876366329999996</cx:pt>
          <cx:pt idx="2657">100.3652125</cx:pt>
          <cx:pt idx="2658">94.136470869999997</cx:pt>
          <cx:pt idx="2659">93.798163439999996</cx:pt>
          <cx:pt idx="2660">103.65116500000001</cx:pt>
          <cx:pt idx="2661">102.8834985</cx:pt>
          <cx:pt idx="2662">66.285594840000002</cx:pt>
          <cx:pt idx="2663">67.513780310000001</cx:pt>
          <cx:pt idx="2664">89.95416548</cx:pt>
          <cx:pt idx="2665">89.721477949999993</cx:pt>
          <cx:pt idx="2666">78.818347419999995</cx:pt>
          <cx:pt idx="2667">79.868071670000006</cx:pt>
          <cx:pt idx="2668">88.774540880000004</cx:pt>
          <cx:pt idx="2669">88.916581440000002</cx:pt>
          <cx:pt idx="2670">73.991801080000002</cx:pt>
          <cx:pt idx="2671">73.547469070000005</cx:pt>
          <cx:pt idx="2672">95.084621960000007</cx:pt>
          <cx:pt idx="2673">95.078551849999997</cx:pt>
          <cx:pt idx="2674">87.675446399999998</cx:pt>
          <cx:pt idx="2675">88.087404500000005</cx:pt>
          <cx:pt idx="2676">108.2931801</cx:pt>
          <cx:pt idx="2677">107.7537497</cx:pt>
          <cx:pt idx="2678">95.91177553</cx:pt>
          <cx:pt idx="2679">96.054625439999995</cx:pt>
          <cx:pt idx="2680">41.348776000000001</cx:pt>
          <cx:pt idx="2681">40.89392247</cx:pt>
          <cx:pt idx="2682">52.715662899999998</cx:pt>
          <cx:pt idx="2683">52.989627169999999</cx:pt>
          <cx:pt idx="2684">34.02862872</cx:pt>
          <cx:pt idx="2685">34.20101983</cx:pt>
          <cx:pt idx="2686">76.104603830000002</cx:pt>
          <cx:pt idx="2687">76.566336820000004</cx:pt>
          <cx:pt idx="2688">65.310330590000007</cx:pt>
          <cx:pt idx="2689">66.464460729999999</cx:pt>
          <cx:pt idx="2690">69.255497039999995</cx:pt>
          <cx:pt idx="2691">69.73179829</cx:pt>
          <cx:pt idx="2692">71.600177970000004</cx:pt>
          <cx:pt idx="2693">71.392175550000005</cx:pt>
          <cx:pt idx="2694">69.734226340000006</cx:pt>
          <cx:pt idx="2695">69.312151389999997</cx:pt>
          <cx:pt idx="2696">79.42050227</cx:pt>
          <cx:pt idx="2697">78.732556540000004</cx:pt>
          <cx:pt idx="2698">94.709489199999993</cx:pt>
          <cx:pt idx="2699">94.849506390000002</cx:pt>
          <cx:pt idx="2700">75.644084860000007</cx:pt>
          <cx:pt idx="2701">75.277854930000004</cx:pt>
          <cx:pt idx="2702">59.736351450000001</cx:pt>
          <cx:pt idx="2703">59.492333049999999</cx:pt>
          <cx:pt idx="2704">82.861040290000005</cx:pt>
          <cx:pt idx="2705">83.451459600000007</cx:pt>
          <cx:pt idx="2706">68.860130580000003</cx:pt>
          <cx:pt idx="2707">64.384031890000003</cx:pt>
          <cx:pt idx="2708">60.731040049999997</cx:pt>
          <cx:pt idx="2709">61.213006729999996</cx:pt>
          <cx:pt idx="2710">75.665937260000007</cx:pt>
          <cx:pt idx="2711">74.56117734</cx:pt>
          <cx:pt idx="2712">70.620057639999999</cx:pt>
          <cx:pt idx="2713">70.851126469999997</cx:pt>
          <cx:pt idx="2714">88.067980149999997</cx:pt>
          <cx:pt idx="2715">87.150179600000001</cx:pt>
          <cx:pt idx="2716">89.709742410000004</cx:pt>
          <cx:pt idx="2717">89.618286089999998</cx:pt>
          <cx:pt idx="2718">67.068638949999993</cx:pt>
          <cx:pt idx="2719">67.549391619999994</cx:pt>
          <cx:pt idx="2720">81.105159970000003</cx:pt>
          <cx:pt idx="2721">80.816627440000005</cx:pt>
          <cx:pt idx="2722">77.594208679999994</cx:pt>
          <cx:pt idx="2723">77.534721610000005</cx:pt>
          <cx:pt idx="2724">95.167175450000002</cx:pt>
          <cx:pt idx="2725">95.365870360000002</cx:pt>
          <cx:pt idx="2726">78.742268710000005</cx:pt>
          <cx:pt idx="2727">79.235566270000007</cx:pt>
          <cx:pt idx="2728">83.274617079999999</cx:pt>
          <cx:pt idx="2729">82.532040359999996</cx:pt>
          <cx:pt idx="2730">92.128883349999995</cx:pt>
          <cx:pt idx="2731">91.853705050000002</cx:pt>
          <cx:pt idx="2732">72.247656309999996</cx:pt>
          <cx:pt idx="2733">71.768522340000004</cx:pt>
          <cx:pt idx="2734">78.079817439999999</cx:pt>
          <cx:pt idx="2735">78.215787890000001</cx:pt>
          <cx:pt idx="2736">95.692037569999997</cx:pt>
          <cx:pt idx="2737">95.526121250000003</cx:pt>
          <cx:pt idx="2738">89.216444850000002</cx:pt>
          <cx:pt idx="2739">89.144412880000004</cx:pt>
          <cx:pt idx="2740">94.191911200000007</cx:pt>
          <cx:pt idx="2741">97.049314039999999</cx:pt>
          <cx:pt idx="2742">80.61995589</cx:pt>
          <cx:pt idx="2743">80.889873420000001</cx:pt>
          <cx:pt idx="2744">72.625621789999997</cx:pt>
          <cx:pt idx="2745">70.446857179999995</cx:pt>
          <cx:pt idx="2746">90.538514680000006</cx:pt>
          <cx:pt idx="2747">89.530876520000007</cx:pt>
          <cx:pt idx="2748">79.952243850000002</cx:pt>
          <cx:pt idx="2749">80.561278169999994</cx:pt>
          <cx:pt idx="2750">72.941672150000002</cx:pt>
          <cx:pt idx="2751">73.343918070000001</cx:pt>
          <cx:pt idx="2752">53.762554440000002</cx:pt>
          <cx:pt idx="2753">53.392682440000002</cx:pt>
          <cx:pt idx="2754">73.943644879999994</cx:pt>
          <cx:pt idx="2755">72.38807817</cx:pt>
          <cx:pt idx="2756">63.336735679999997</cx:pt>
          <cx:pt idx="2757">51.671199399999999</cx:pt>
          <cx:pt idx="2758">71.953053659999995</cx:pt>
          <cx:pt idx="2759">72.084977379999998</cx:pt>
          <cx:pt idx="2760">59.635587630000003</cx:pt>
          <cx:pt idx="2761">49.91734246</cx:pt>
          <cx:pt idx="2762">68.116744510000004</cx:pt>
          <cx:pt idx="2763">70.026400940000002</cx:pt>
          <cx:pt idx="2764">56.253322670000003</cx:pt>
          <cx:pt idx="2765">54.233999599999997</cx:pt>
          <cx:pt idx="2766">60.606805139999999</cx:pt>
          <cx:pt idx="2767">57.025440580000001</cx:pt>
          <cx:pt idx="2768">87.611103240000006</cx:pt>
          <cx:pt idx="2769">86.968480990000003</cx:pt>
          <cx:pt idx="2770">29.982698460000002</cx:pt>
          <cx:pt idx="2771">29.832564420000001</cx:pt>
          <cx:pt idx="2772">87.29505288</cx:pt>
          <cx:pt idx="2773">88.247250710000003</cx:pt>
          <cx:pt idx="2774">80.854262109999993</cx:pt>
          <cx:pt idx="2775">80.965952130000005</cx:pt>
          <cx:pt idx="2776">79.742622740000002</cx:pt>
          <cx:pt idx="2777">79.812226659999993</cx:pt>
          <cx:pt idx="2778">81.174763889999994</cx:pt>
          <cx:pt idx="2779">80.979711039999998</cx:pt>
          <cx:pt idx="2780">90.844448189999994</cx:pt>
          <cx:pt idx="2781">90.773225580000002</cx:pt>
          <cx:pt idx="2782">84.37856764</cx:pt>
          <cx:pt idx="2783">84.718493769999995</cx:pt>
          <cx:pt idx="2784">88.116136350000005</cx:pt>
          <cx:pt idx="2785">88.324543439999999</cx:pt>
          <cx:pt idx="2786">71.840554299999994</cx:pt>
          <cx:pt idx="2787">75.180328500000002</cx:pt>
          <cx:pt idx="2788">83.440533400000007</cx:pt>
          <cx:pt idx="2789">82.784961580000001</cx:pt>
          <cx:pt idx="2790">69.631439150000006</cx:pt>
          <cx:pt idx="2791">69.554551099999998</cx:pt>
          <cx:pt idx="2792">92.879553540000003</cx:pt>
          <cx:pt idx="2793">93.089984000000001</cx:pt>
          <cx:pt idx="2794">82.057357800000005</cx:pt>
          <cx:pt idx="2795">81.62233329</cx:pt>
          <cx:pt idx="2796">76.584547150000006</cx:pt>
          <cx:pt idx="2797">75.926547290000002</cx:pt>
          <cx:pt idx="2798">82.082042909999998</cx:pt>
          <cx:pt idx="2799">82.704836139999998</cx:pt>
          <cx:pt idx="2800">74.398498410000002</cx:pt>
          <cx:pt idx="2801">74.458390159999993</cx:pt>
          <cx:pt idx="2802">62.16399054</cx:pt>
          <cx:pt idx="2803">70.425814130000006</cx:pt>
          <cx:pt idx="2804">93.274919999999995</cx:pt>
          <cx:pt idx="2805">93.063275520000005</cx:pt>
          <cx:pt idx="2806">78.564212170000005</cx:pt>
          <cx:pt idx="2807">77.820016749999994</cx:pt>
          <cx:pt idx="2808">107.5700277</cx:pt>
          <cx:pt idx="2809">107.8953855</cx:pt>
          <cx:pt idx="2810">74.218823169999993</cx:pt>
          <cx:pt idx="2811">74.148005229999995</cx:pt>
          <cx:pt idx="2812">70.188675189999998</cx:pt>
          <cx:pt idx="2813">71.390556860000004</cx:pt>
          <cx:pt idx="2814">63.052249889999999</cx:pt>
          <cx:pt idx="2815">62.464258620000003</cx:pt>
          <cx:pt idx="2816">69.077845170000003</cx:pt>
          <cx:pt idx="2817">69.194391269999997</cx:pt>
          <cx:pt idx="2818">97.698815749999994</cx:pt>
          <cx:pt idx="2819">97.231012649999997</cx:pt>
          <cx:pt idx="2820">70.584446330000006</cx:pt>
          <cx:pt idx="2821">70.690875579999997</cx:pt>
          <cx:pt idx="2822">66.796698050000003</cx:pt>
          <cx:pt idx="2823">66.633209769999993</cx:pt>
          <cx:pt idx="2824">89.810910899999996</cx:pt>
          <cx:pt idx="2825">90.234199860000004</cx:pt>
          <cx:pt idx="2826">88.519191609999993</cx:pt>
          <cx:pt idx="2827">89.373458339999999</cx:pt>
          <cx:pt idx="2828">92.64200993</cx:pt>
          <cx:pt idx="2829">92.210222810000005</cx:pt>
          <cx:pt idx="2830">104.6822743</cx:pt>
          <cx:pt idx="2831">104.46739239999999</cx:pt>
          <cx:pt idx="2832">88.741357620000002</cx:pt>
          <cx:pt idx="2833">86.688041940000005</cx:pt>
          <cx:pt idx="2834">83.669578860000001</cx:pt>
          <cx:pt idx="2835">81.190950849999993</cx:pt>
          <cx:pt idx="2836">82.845258000000001</cx:pt>
          <cx:pt idx="2837">82.517472089999998</cx:pt>
          <cx:pt idx="2838">78.822394149999994</cx:pt>
          <cx:pt idx="2839">78.210527130000003</cx:pt>
          <cx:pt idx="2840">90.623900879999994</cx:pt>
          <cx:pt idx="2841">89.792295890000005</cx:pt>
          <cx:pt idx="2842">89.431731389999996</cx:pt>
          <cx:pt idx="2843">88.919009489999993</cx:pt>
          <cx:pt idx="2844">82.550250689999999</cx:pt>
          <cx:pt idx="2845">81.286049230000003</cx:pt>
          <cx:pt idx="2846">60.788908419999999</cx:pt>
          <cx:pt idx="2847">58.50938</cx:pt>
          <cx:pt idx="2848">61.7900718</cx:pt>
          <cx:pt idx="2849">61.043043670000003</cx:pt>
          <cx:pt idx="2850">44.236124719999999</cx:pt>
          <cx:pt idx="2851">44.246646239999997</cx:pt>
          <cx:pt idx="2852">68.228029849999999</cx:pt>
          <cx:pt idx="2853">67.810811000000001</cx:pt>
          <cx:pt idx="2854">54.805399229999999</cx:pt>
          <cx:pt idx="2855">55.403102670000003</cx:pt>
          <cx:pt idx="2856">54.891999460000001</cx:pt>
          <cx:pt idx="2857">55.229092870000002</cx:pt>
          <cx:pt idx="2858">58.415495640000003</cx:pt>
          <cx:pt idx="2859">58.103896689999999</cx:pt>
          <cx:pt idx="2860">38.656480139999999</cx:pt>
          <cx:pt idx="2861">39.21938162</cx:pt>
          <cx:pt idx="2862">70.676307320000006</cx:pt>
          <cx:pt idx="2863">70.400319679999996</cx:pt>
          <cx:pt idx="2864">51.69062375</cx:pt>
          <cx:pt idx="2865">52.059686409999998</cx:pt>
          <cx:pt idx="2866">69.115884519999994</cx:pt>
          <cx:pt idx="2867">69.242952149999994</cx:pt>
          <cx:pt idx="2868">47.234354089999997</cx:pt>
          <cx:pt idx="2869">47.274416819999999</cx:pt>
          <cx:pt idx="2870">47.927965260000001</cx:pt>
          <cx:pt idx="2871">48.014970169999998</cx:pt>
          <cx:pt idx="2872">64.711817800000006</cx:pt>
          <cx:pt idx="2873">64.36420287</cx:pt>
          <cx:pt idx="2874">66.681770650000004</cx:pt>
          <cx:pt idx="2875">66.501690730000007</cx:pt>
          <cx:pt idx="2876">22.43917115</cx:pt>
          <cx:pt idx="2877">21.79290683</cx:pt>
          <cx:pt idx="2878">74.444631240000007</cx:pt>
          <cx:pt idx="2879">74.20506426</cx:pt>
          <cx:pt idx="2880">60.392732619999997</cx:pt>
          <cx:pt idx="2881">60.509278719999998</cx:pt>
          <cx:pt idx="2882">43.578529529999997</cx:pt>
          <cx:pt idx="2883">44.785267279999999</cx:pt>
          <cx:pt idx="2884">74.787390090000002</cx:pt>
          <cx:pt idx="2885">73.619501040000003</cx:pt>
          <cx:pt idx="2886">65.014918600000001</cx:pt>
          <cx:pt idx="2887">65.194189159999993</cx:pt>
          <cx:pt idx="2888">71.955481710000001</cx:pt>
          <cx:pt idx="2889">73.892251290000004</cx:pt>
          <cx:pt idx="2890">68.088012660000004</cx:pt>
          <cx:pt idx="2891">67.584193580000004</cx:pt>
          <cx:pt idx="2892">60.656175359999999</cx:pt>
          <cx:pt idx="2893">60.700284830000001</cx:pt>
          <cx:pt idx="2894">68.379782590000005</cx:pt>
          <cx:pt idx="2895">67.70519109</cx:pt>
          <cx:pt idx="2896">59.627898829999999</cx:pt>
          <cx:pt idx="2897">60.566742419999997</cx:pt>
          <cx:pt idx="2898">52.566338209999998</cx:pt>
          <cx:pt idx="2899">52.281447739999997</cx:pt>
          <cx:pt idx="2900">45.14825982</cx:pt>
          <cx:pt idx="2901">44.460718759999999</cx:pt>
          <cx:pt idx="2902">84.192822289999995</cx:pt>
          <cx:pt idx="2903">83.352314480000004</cx:pt>
          <cx:pt idx="2904">82.663559390000003</cx:pt>
          <cx:pt idx="2905">82.044408230000002</cx:pt>
          <cx:pt idx="2906">51.799481049999997</cx:pt>
          <cx:pt idx="2907">52.3271759</cx:pt>
          <cx:pt idx="2908">43.615354859999997</cx:pt>
          <cx:pt idx="2909">43.934642619999998</cx:pt>
          <cx:pt idx="2910">24.804085780000001</cx:pt>
          <cx:pt idx="2911">25.198642889999999</cx:pt>
          <cx:pt idx="2912">59.275427809999996</cx:pt>
          <cx:pt idx="2913">59.748896340000002</cx:pt>
          <cx:pt idx="2914">54.747126180000002</cx:pt>
          <cx:pt idx="2915">55.24082842</cx:pt>
          <cx:pt idx="2916">66.640493899999996</cx:pt>
          <cx:pt idx="2917">66.496429969999994</cx:pt>
          <cx:pt idx="2918">82.898674970000002</cx:pt>
          <cx:pt idx="2919">81.422829030000003</cx:pt>
          <cx:pt idx="2920">66.417113880000002</cx:pt>
          <cx:pt idx="2921">66.239057329999994</cx:pt>
          <cx:pt idx="2922">72.75633148</cx:pt>
          <cx:pt idx="2923">72.679038750000004</cx:pt>
          <cx:pt idx="2924">71.867262780000004</cx:pt>
          <cx:pt idx="2925">71.906516159999995</cx:pt>
          <cx:pt idx="2926">44.042285890000002</cx:pt>
          <cx:pt idx="2927">44.172186230000001</cx:pt>
          <cx:pt idx="2928">47.018258199999998</cx:pt>
          <cx:pt idx="2929">48.020230929999997</cx:pt>
          <cx:pt idx="2930">64.352062649999993</cx:pt>
          <cx:pt idx="2931">64.845360209999996</cx:pt>
          <cx:pt idx="2932">50.100255089999997</cx:pt>
          <cx:pt idx="2933">50.07071389</cx:pt>
          <cx:pt idx="2934">50.373814690000003</cx:pt>
          <cx:pt idx="2935">50.135866399999998</cx:pt>
          <cx:pt idx="2936">49.267840749999998</cx:pt>
          <cx:pt idx="2937">47.861598729999997</cx:pt>
          <cx:pt idx="2938">57.19499897</cx:pt>
          <cx:pt idx="2939">56.982140469999997</cx:pt>
          <cx:pt idx="2940">50.434515779999998</cx:pt>
          <cx:pt idx="2941">50.693507109999999</cx:pt>
          <cx:pt idx="2942">68.665077729999993</cx:pt>
          <cx:pt idx="2943">69.656124259999999</cx:pt>
          <cx:pt idx="2944">65.352821359999993</cx:pt>
          <cx:pt idx="2945">66.684198690000002</cx:pt>
          <cx:pt idx="2946">44.495520730000003</cx:pt>
          <cx:pt idx="2947">44.516159100000003</cx:pt>
          <cx:pt idx="2948">72.409121220000003</cx:pt>
          <cx:pt idx="2949">74.519091250000002</cx:pt>
          <cx:pt idx="2950">60.576454589999997</cx:pt>
          <cx:pt idx="2951">59.427180540000002</cx:pt>
          <cx:pt idx="2952">44.850824459999998</cx:pt>
          <cx:pt idx="2953">44.720114770000002</cx:pt>
          <cx:pt idx="2954">53.032927280000003</cx:pt>
          <cx:pt idx="2955">52.846372590000001</cx:pt>
          <cx:pt idx="2956">58.744495569999998</cx:pt>
          <cx:pt idx="2957">58.97758777</cx:pt>
          <cx:pt idx="2958">52.568361580000001</cx:pt>
          <cx:pt idx="2959">51.582980480000003</cx:pt>
          <cx:pt idx="2960">61.183870210000002</cx:pt>
          <cx:pt idx="2961">60.807118750000001</cx:pt>
          <cx:pt idx="2962">58.43127793</cx:pt>
          <cx:pt idx="2963">58.557940879999997</cx:pt>
          <cx:pt idx="2964">54.848699349999997</cx:pt>
          <cx:pt idx="2965">54.83979652</cx:pt>
          <cx:pt idx="2966">57.228586909999997</cx:pt>
          <cx:pt idx="2967">56.95664601</cx:pt>
          <cx:pt idx="2968">66.078401769999999</cx:pt>
          <cx:pt idx="2969">64.777374980000005</cx:pt>
          <cx:pt idx="2970">37.322270090000004</cx:pt>
          <cx:pt idx="2971">38.223478999999998</cx:pt>
          <cx:pt idx="2972">80.283671830000003</cx:pt>
          <cx:pt idx="2973">79.592488700000004</cx:pt>
          <cx:pt idx="2974">70.340023250000002</cx:pt>
          <cx:pt idx="2975">69.753246009999998</cx:pt>
          <cx:pt idx="2976">75.966610009999997</cx:pt>
          <cx:pt idx="2977">76.318676359999998</cx:pt>
          <cx:pt idx="2978">37.305678460000003</cx:pt>
          <cx:pt idx="2979">37.575191320000002</cx:pt>
          <cx:pt idx="2980">54.811469340000002</cx:pt>
          <cx:pt idx="2981">54.408009399999997</cx:pt>
          <cx:pt idx="2982">42.665585069999999</cx:pt>
          <cx:pt idx="2983">42.816528460000001</cx:pt>
          <cx:pt idx="2984">67.920882320000004</cx:pt>
          <cx:pt idx="2985">67.782888490000005</cx:pt>
          <cx:pt idx="2986">54.01547566</cx:pt>
          <cx:pt idx="2987">54.104908610000003</cx:pt>
          <cx:pt idx="2988">71.310836089999995</cx:pt>
          <cx:pt idx="2989">70.588897739999993</cx:pt>
          <cx:pt idx="2990">45.83418219</cx:pt>
          <cx:pt idx="2991">46.203649519999999</cx:pt>
          <cx:pt idx="2992">56.997113409999997</cx:pt>
          <cx:pt idx="2993">58.088923749999999</cx:pt>
          <cx:pt idx="2994">50.239462930000002</cx:pt>
          <cx:pt idx="2995">50.80883919</cx:pt>
          <cx:pt idx="2996">52.209820450000002</cx:pt>
          <cx:pt idx="2997">52.073040650000003</cx:pt>
          <cx:pt idx="2998">50.313922939999998</cx:pt>
          <cx:pt idx="2999">52.021242379999997</cx:pt>
          <cx:pt idx="3000">34.452727029999998</cx:pt>
          <cx:pt idx="3001">34.59274422</cx:pt>
          <cx:pt idx="3002">72.761187559999996</cx:pt>
          <cx:pt idx="3003">72.954621720000006</cx:pt>
          <cx:pt idx="3004">56.907680460000002</cx:pt>
          <cx:pt idx="3005">56.64990315</cx:pt>
          <cx:pt idx="3006">58.426421840000003</cx:pt>
          <cx:pt idx="3007">58.824621020000002</cx:pt>
          <cx:pt idx="3008">65.619501499999998</cx:pt>
          <cx:pt idx="3009">66.45636725</cx:pt>
          <cx:pt idx="3010">58.073546139999998</cx:pt>
          <cx:pt idx="3011">57.763970559999997</cx:pt>
          <cx:pt idx="3012">59.805146020000002</cx:pt>
          <cx:pt idx="3013">60.069398120000002</cx:pt>
          <cx:pt idx="3014">55.934439589999997</cx:pt>
          <cx:pt idx="3015">56.067577319999998</cx:pt>
          <cx:pt idx="3016">35.858564370000003</cx:pt>
          <cx:pt idx="3017">35.088065149999998</cx:pt>
          <cx:pt idx="3018">47.80332568</cx:pt>
          <cx:pt idx="3019">46.720418160000001</cx:pt>
          <cx:pt idx="3020">62.481254929999999</cx:pt>
          <cx:pt idx="3021">62.756837900000001</cx:pt>
          <cx:pt idx="3022">42.791034000000003</cx:pt>
          <cx:pt idx="3023">43.22443981</cx:pt>
          <cx:pt idx="3024">64.194644479999994</cx:pt>
          <cx:pt idx="3025">64.479939619999996</cx:pt>
          <cx:pt idx="3026">36.983962660000003</cx:pt>
          <cx:pt idx="3027">35.949211339999998</cx:pt>
          <cx:pt idx="3028">57.52764097</cx:pt>
          <cx:pt idx="3029">57.934742980000003</cx:pt>
          <cx:pt idx="3030">63.21128676</cx:pt>
          <cx:pt idx="3031">63.547166140000002</cx:pt>
          <cx:pt idx="3032">39.756383970000002</cx:pt>
          <cx:pt idx="3033">40.22175902</cx:pt>
          <cx:pt idx="3034">59.072686150000003</cx:pt>
          <cx:pt idx="3035">58.910816570000001</cx:pt>
          <cx:pt idx="3036">60.89048159</cx:pt>
          <cx:pt idx="3037">60.854060930000003</cx:pt>
          <cx:pt idx="3038">58.193329640000002</cx:pt>
          <cx:pt idx="3039">58.435729340000002</cx:pt>
          <cx:pt idx="3040">55.377608219999999</cx:pt>
          <cx:pt idx="3041">55.868882399999997</cx:pt>
          <cx:pt idx="3042">61.674335050000003</cx:pt>
          <cx:pt idx="3043">62.602252440000001</cx:pt>
          <cx:pt idx="3044">59.172640620000003</cx:pt>
          <cx:pt idx="3045">59.621424050000002</cx:pt>
          <cx:pt idx="3046">60.29075478</cx:pt>
          <cx:pt idx="3047">60.35509794</cx:pt>
          <cx:pt idx="3048">71.647524820000001</cx:pt>
          <cx:pt idx="3049">71.341186629999996</cx:pt>
          <cx:pt idx="3050">47.4937501</cx:pt>
          <cx:pt idx="3051">47.866859499999997</cx:pt>
          <cx:pt idx="3052">79.818701450000006</cx:pt>
          <cx:pt idx="3053">79.799277099999998</cx:pt>
          <cx:pt idx="3054">47.542310980000003</cx:pt>
          <cx:pt idx="3055">47.514793150000003</cx:pt>
          <cx:pt idx="3056">38.898879839999999</cx:pt>
          <cx:pt idx="3057">40.183719670000002</cx:pt>
          <cx:pt idx="3058">47.527742719999999</cx:pt>
          <cx:pt idx="3059">47.832057540000001</cx:pt>
          <cx:pt idx="3060">50.786986800000001</cx:pt>
          <cx:pt idx="3061">50.782130709999997</cx:pt>
          <cx:pt idx="3062">62.855983019999996</cx:pt>
          <cx:pt idx="3063">61.924828230000003</cx:pt>
          <cx:pt idx="3064">63.317311330000003</cx:pt>
          <cx:pt idx="3065">63.122258479999999</cx:pt>
          <cx:pt idx="3066">55.066009260000001</cx:pt>
          <cx:pt idx="3067">55.363849299999998</cx:pt>
          <cx:pt idx="3068">50.968685409999999</cx:pt>
          <cx:pt idx="3069">51.735137889999997</cx:pt>
          <cx:pt idx="3070">58.106324739999998</cx:pt>
          <cx:pt idx="3071">58.36572074</cx:pt>
          <cx:pt idx="3072">79.209667139999993</cx:pt>
          <cx:pt idx="3073">77.633057379999997</cx:pt>
          <cx:pt idx="3074">45.138142979999998</cx:pt>
          <cx:pt idx="3075">44.642822049999999</cx:pt>
          <cx:pt idx="3076">44.155999270000002</cx:pt>
          <cx:pt idx="3077">44.907478820000001</cx:pt>
          <cx:pt idx="3078">52.341744159999998</cx:pt>
          <cx:pt idx="3079">52.333650679999998</cx:pt>
          <cx:pt idx="3080">78.050276240000002</cx:pt>
          <cx:pt idx="3081">78.251399199999994</cx:pt>
          <cx:pt idx="3082">32.377154279999999</cx:pt>
          <cx:pt idx="3083">32.829579770000002</cx:pt>
          <cx:pt idx="3084">67.611711409999998</cx:pt>
          <cx:pt idx="3085">67.907528069999998</cx:pt>
          <cx:pt idx="3086">59.721378510000001</cx:pt>
          <cx:pt idx="3087">60.274567820000001</cx:pt>
          <cx:pt idx="3088">53.879505209999998</cx:pt>
          <cx:pt idx="3089">55.375584850000003</cx:pt>
          <cx:pt idx="3090">46.509583030000002</cx:pt>
          <cx:pt idx="3091">46.683997509999998</cx:pt>
          <cx:pt idx="3092">58.746518940000001</cx:pt>
          <cx:pt idx="3093">58.426421840000003</cx:pt>
          <cx:pt idx="3094">65.682225959999997</cx:pt>
          <cx:pt idx="3095">65.971972519999994</cx:pt>
          <cx:pt idx="3096">72.359751000000003</cx:pt>
          <cx:pt idx="3097">71.805347670000003</cx:pt>
          <cx:pt idx="3098">77.692139780000005</cx:pt>
          <cx:pt idx="3099">75.966610009999997</cx:pt>
          <cx:pt idx="3100">71.836912240000004</cx:pt>
          <cx:pt idx="3101">72.035202479999995</cx:pt>
          <cx:pt idx="3102">61.437196110000002</cx:pt>
          <cx:pt idx="3103">61.407654909999998</cx:pt>
          <cx:pt idx="3104">57.823457640000001</cx:pt>
          <cx:pt idx="3105">58.262124210000003</cx:pt>
          <cx:pt idx="3106">53.609183000000002</cx:pt>
          <cx:pt idx="3107">53.253879269999999</cx:pt>
          <cx:pt idx="3108">62.864481169999998</cx:pt>
          <cx:pt idx="3109">63.609890610000001</cx:pt>
          <cx:pt idx="3110">82.570889059999999</cx:pt>
          <cx:pt idx="3111">82.745303530000001</cx:pt>
          <cx:pt idx="3112">83.008746279999997</cx:pt>
          <cx:pt idx="3113">82.302994889999994</cx:pt>
          <cx:pt idx="3114">91.85734712</cx:pt>
          <cx:pt idx="3115">91.897814510000003</cx:pt>
          <cx:pt idx="3116">67.082397869999994</cx:pt>
          <cx:pt idx="3117">67.900648619999998</cx:pt>
          <cx:pt idx="3118">50.412258710000003</cx:pt>
          <cx:pt idx="3119">51.13864847</cx:pt>
          <cx:pt idx="3120">65.424448650000002</cx:pt>
          <cx:pt idx="3121">65.449538430000004</cx:pt>
          <cx:pt idx="3122">49.38479152</cx:pt>
          <cx:pt idx="3123">49.65025764</cx:pt>
          <cx:pt idx="3124">76.540033010000002</cx:pt>
          <cx:pt idx="3125">75.444985279999997</cx:pt>
          <cx:pt idx="3126">47.965599939999997</cx:pt>
          <cx:pt idx="3127">48.009304729999997</cx:pt>
          <cx:pt idx="3128">65.58550889</cx:pt>
          <cx:pt idx="3129">65.753043910000002</cx:pt>
          <cx:pt idx="3130">54.163586330000001</cx:pt>
          <cx:pt idx="3131">53.16242295</cx:pt>
          <cx:pt idx="3132">75.960539900000001</cx:pt>
          <cx:pt idx="3133">75.468861039999993</cx:pt>
          <cx:pt idx="3134">67.44903248</cx:pt>
          <cx:pt idx="3135">67.386712689999996</cx:pt>
          <cx:pt idx="3136">56.591225420000001</cx:pt>
          <cx:pt idx="3137">56.399814640000002</cx:pt>
          <cx:pt idx="3138">28.869035719999999</cx:pt>
          <cx:pt idx="3139">29.368808059999999</cx:pt>
          <cx:pt idx="3140">67.327630290000002</cx:pt>
          <cx:pt idx="3141">67.193278530000001</cx:pt>
          <cx:pt idx="3142">69.974602669999996</cx:pt>
          <cx:pt idx="3143">70.458188050000004</cx:pt>
          <cx:pt idx="3144">62.923563569999999</cx:pt>
          <cx:pt idx="3145">62.087911839999997</cx:pt>
          <cx:pt idx="3146">77.380540830000001</cx:pt>
          <cx:pt idx="3147">77.289893860000006</cx:pt>
          <cx:pt idx="3148">60.349432499999999</cx:pt>
          <cx:pt idx="3149">60.247454660000002</cx:pt>
          <cx:pt idx="3150">86.352567219999997</cx:pt>
          <cx:pt idx="3151">85.544433319999996</cx:pt>
          <cx:pt idx="3152">73.33015915</cx:pt>
          <cx:pt idx="3153">73.804437039999996</cx:pt>
          <cx:pt idx="3154">53.732608560000003</cx:pt>
          <cx:pt idx="3155">54.106122630000002</cx:pt>
          <cx:pt idx="3156">77.545243130000003</cx:pt>
          <cx:pt idx="3157">73.722288219999996</cx:pt>
          <cx:pt idx="3158">94.682780710000003</cx:pt>
          <cx:pt idx="3159">93.865339309999996</cx:pt>
          <cx:pt idx="3160">55.720367060000001</cx:pt>
          <cx:pt idx="3161">55.621221939999998</cx:pt>
          <cx:pt idx="3162">75.888507939999997</cx:pt>
          <cx:pt idx="3163">75.356766350000001</cx:pt>
          <cx:pt idx="3164">48.134753660000001</cx:pt>
          <cx:pt idx="3165">47.783091990000003</cx:pt>
          <cx:pt idx="3166">66.55915444</cx:pt>
          <cx:pt idx="3167">64.276388620000006</cx:pt>
          <cx:pt idx="3168">57.753853710000001</cx:pt>
          <cx:pt idx="3169">57.933528950000003</cx:pt>
          <cx:pt idx="3170">74.696338449999999</cx:pt>
          <cx:pt idx="3171">75.206632310000003</cx:pt>
          <cx:pt idx="3172">58.080425599999998</cx:pt>
          <cx:pt idx="3173">57.568108369999997</cx:pt>
          <cx:pt idx="3174">40.893113120000002</cx:pt>
          <cx:pt idx="3175">41.116088480000002</cx:pt>
          <cx:pt idx="3176">68.540842819999995</cx:pt>
          <cx:pt idx="3177">68.61166077</cx:pt>
          <cx:pt idx="3178">61.006218339999997</cx:pt>
          <cx:pt idx="3179">61.299202289999997</cx:pt>
          <cx:pt idx="3180">51.415445460000001</cx:pt>
          <cx:pt idx="3181">51.686981690000003</cx:pt>
          <cx:pt idx="3182">61.037378240000002</cx:pt>
          <cx:pt idx="3183">60.864987130000003</cx:pt>
          <cx:pt idx="3184">72.286505009999999</cx:pt>
          <cx:pt idx="3185">71.787946689999998</cx:pt>
          <cx:pt idx="3186">65.225753729999994</cx:pt>
          <cx:pt idx="3187">65.294952980000005</cx:pt>
          <cx:pt idx="3188">77.849962629999993</cx:pt>
          <cx:pt idx="3189">78.047038850000007</cx:pt>
          <cx:pt idx="3190">65.643781939999997</cx:pt>
          <cx:pt idx="3191">65.489601160000007</cx:pt>
          <cx:pt idx="3192">59.151192899999998</cx:pt>
          <cx:pt idx="3193">59.187613560000003</cx:pt>
          <cx:pt idx="3194">48.270724110000003</cx:pt>
          <cx:pt idx="3195">48.346398139999998</cx:pt>
          <cx:pt idx="3196">64.237135249999994</cx:pt>
          <cx:pt idx="3197">64.562088439999997</cx:pt>
          <cx:pt idx="3198">57.76599393</cx:pt>
          <cx:pt idx="3199">57.691533919999998</cx:pt>
          <cx:pt idx="3200">72.354894909999999</cx:pt>
          <cx:pt idx="3201">73.717432130000006</cx:pt>
          <cx:pt idx="3202">64.110876970000007</cx:pt>
          <cx:pt idx="3203">64.77373292</cx:pt>
          <cx:pt idx="3204">45.748391310000002</cx:pt>
          <cx:pt idx="3205">46.213766360000001</cx:pt>
          <cx:pt idx="3206">73.741307899999995</cx:pt>
          <cx:pt idx="3207">73.886585850000003</cx:pt>
          <cx:pt idx="3208">54.203649050000003</cx:pt>
          <cx:pt idx="3209">54.510796589999998</cx:pt>
          <cx:pt idx="3210">43.425967450000002</cx:pt>
          <cx:pt idx="3211">43.310230689999997</cx:pt>
          <cx:pt idx="3212">59.215131390000003</cx:pt>
          <cx:pt idx="3213">60.038642899999999</cx:pt>
          <cx:pt idx="3214">39.631339709999999</cx:pt>
          <cx:pt idx="3215">39.952246160000001</cx:pt>
          <cx:pt idx="3216">75.832258260000003</cx:pt>
          <cx:pt idx="3217">76.158425469999997</cx:pt>
          <cx:pt idx="3218">46.608323480000003</cx:pt>
          <cx:pt idx="3219">46.579996299999998</cx:pt>
          <cx:pt idx="3220">45.393492250000001</cx:pt>
          <cx:pt idx="3221">45.33845659</cx:pt>
          <cx:pt idx="3222">59.907528540000001</cx:pt>
          <cx:pt idx="3223">58.98446723</cx:pt>
          <cx:pt idx="3224">64.141227520000001</cx:pt>
          <cx:pt idx="3225">64.149321</cx:pt>
          <cx:pt idx="3226">52.541248420000002</cx:pt>
          <cx:pt idx="3227">52.926093360000003</cx:pt>
          <cx:pt idx="3228">52.315035680000001</cx:pt>
          <cx:pt idx="3229">52.232482189999999</cx:pt>
          <cx:pt idx="3230">52.206178379999997</cx:pt>
          <cx:pt idx="3231">52.112698700000003</cx:pt>
          <cx:pt idx="3232">53.366783300000002</cx:pt>
          <cx:pt idx="3233">54.124332959999997</cx:pt>
          <cx:pt idx="3234">64.826745209999999</cx:pt>
          <cx:pt idx="3235">65.022202730000004</cx:pt>
          <cx:pt idx="3236">57.815364160000001</cx:pt>
          <cx:pt idx="3237">57.4851502</cx:pt>
          <cx:pt idx="3238">63.089884570000002</cx:pt>
          <cx:pt idx="3239">63.16474925</cx:pt>
          <cx:pt idx="3240">39.717535269999999</cx:pt>
          <cx:pt idx="3241">39.998379</cx:pt>
          <cx:pt idx="3242">61.329148160000003</cx:pt>
          <cx:pt idx="3243">61.767814739999999</cx:pt>
          <cx:pt idx="3244">70.305221290000006</cx:pt>
          <cx:pt idx="3245">70.221858460000007</cx:pt>
          <cx:pt idx="3246">54.932062180000003</cx:pt>
          <cx:pt idx="3247">55.159084280000002</cx:pt>
          <cx:pt idx="3248">51.565579499999998</cx:pt>
          <cx:pt idx="3249">51.579338419999999</cx:pt>
          <cx:pt idx="3250">51.175069129999997</cx:pt>
          <cx:pt idx="3251">49.917747130000002</cx:pt>
          <cx:pt idx="3252">45.003386550000002</cx:pt>
          <cx:pt idx="3253">44.722138139999998</cx:pt>
          <cx:pt idx="3254">42.260101759999998</cx:pt>
          <cx:pt idx="3255">41.863925960000003</cx:pt>
          <cx:pt idx="3256">33.72997934</cx:pt>
          <cx:pt idx="3257">34.126559819999997</cx:pt>
          <cx:pt idx="3258">43.979156750000001</cx:pt>
          <cx:pt idx="3259">44.917190990000002</cx:pt>
          <cx:pt idx="3260">59.542917299999999</cx:pt>
          <cx:pt idx="3261">60.372498919999998</cx:pt>
          <cx:pt idx="3262">42.077998479999998</cx:pt>
          <cx:pt idx="3263">41.920580309999998</cx:pt>
          <cx:pt idx="3264">56.516765419999999</cx:pt>
          <cx:pt idx="3265">56.251703970000001</cx:pt>
          <cx:pt idx="3266">40.190599130000003</cx:pt>
          <cx:pt idx="3267">41.559611140000001</cx:pt>
          <cx:pt idx="3268">46.267588000000003</cx:pt>
          <cx:pt idx="3269">47.210883000000003</cx:pt>
          <cx:pt idx="3270">48.524859360000001</cx:pt>
          <cx:pt idx="3271">48.750262749999997</cx:pt>
          <cx:pt idx="3272">53.796547050000001</cx:pt>
          <cx:pt idx="3273">54.662953999999999</cx:pt>
          <cx:pt idx="3274">63.882640860000002</cx:pt>
          <cx:pt idx="3275">62.970505750000001</cx:pt>
          <cx:pt idx="3276">65.703673679999994</cx:pt>
          <cx:pt idx="3277">66.643731290000005</cx:pt>
          <cx:pt idx="3278">69.103744300000002</cx:pt>
          <cx:pt idx="3279">69.387825419999999</cx:pt>
          <cx:pt idx="3280">61.120336399999999</cx:pt>
          <cx:pt idx="3281">61.471593400000003</cx:pt>
          <cx:pt idx="3282">56.783850229999999</cx:pt>
          <cx:pt idx="3283">56.517979439999998</cx:pt>
          <cx:pt idx="3284">53.388635700000002</cx:pt>
          <cx:pt idx="3285">53.56507354</cx:pt>
          <cx:pt idx="3286">51.500426990000001</cx:pt>
          <cx:pt idx="3287">51.577719719999997</cx:pt>
          <cx:pt idx="3288">53.763363779999999</cx:pt>
          <cx:pt idx="3289">53.749200199999997</cx:pt>
          <cx:pt idx="3290">55.367896039999998</cx:pt>
          <cx:pt idx="3291">55.805348590000001</cx:pt>
          <cx:pt idx="3292">74.090136849999993</cx:pt>
          <cx:pt idx="3293">74.411447980000005</cx:pt>
          <cx:pt idx="3294">57.914509279999997</cx:pt>
          <cx:pt idx="3295">57.320447899999998</cx:pt>
          <cx:pt idx="3296">56.70736685</cx:pt>
          <cx:pt idx="3297">56.125041019999998</cx:pt>
          <cx:pt idx="3298">52.079920110000003</cx:pt>
          <cx:pt idx="3299">51.533610260000003</cx:pt>
          <cx:pt idx="3300">55.381654949999998</cx:pt>
          <cx:pt idx="3301">55.333094080000002</cx:pt>
          <cx:pt idx="3302">55.385297020000003</cx:pt>
          <cx:pt idx="3303">55.163940359999998</cx:pt>
          <cx:pt idx="3304">59.959326799999999</cx:pt>
          <cx:pt idx="3305">58.885322109999997</cx:pt>
          <cx:pt idx="3306">49.162625519999999</cx:pt>
          <cx:pt idx="3307">48.777780579999998</cx:pt>
          <cx:pt idx="3308">71.374369900000005</cx:pt>
          <cx:pt idx="3309">72.437853070000003</cx:pt>
          <cx:pt idx="3310">69.847535039999997</cx:pt>
          <cx:pt idx="3311">68.656579579999999</cx:pt>
          <cx:pt idx="3312">69.247403559999995</cx:pt>
          <cx:pt idx="3313">68.922450370000007</cx:pt>
          <cx:pt idx="3314">50.106325200000001</cx:pt>
          <cx:pt idx="3315">50.289642499999999</cx:pt>
          <cx:pt idx="3316">59.627494159999998</cx:pt>
          <cx:pt idx="3317">59.94718658</cx:pt>
          <cx:pt idx="3318">36.851229600000003</cx:pt>
          <cx:pt idx="3319">37.27492324</cx:pt>
          <cx:pt idx="3320">54.266373520000002</cx:pt>
          <cx:pt idx="3321">54.246544489999998</cx:pt>
          <cx:pt idx="3322">51.182757930000001</cx:pt>
          <cx:pt idx="3323">51.02088835</cx:pt>
          <cx:pt idx="3324">38.941775280000002</cx:pt>
          <cx:pt idx="3325">38.832513310000003</cx:pt>
          <cx:pt idx="3326">53.199652960000002</cx:pt>
          <cx:pt idx="3327">52.555007340000003</cx:pt>
          <cx:pt idx="3328">59.914407990000001</cx:pt>
          <cx:pt idx="3329">60.007078329999999</cx:pt>
          <cx:pt idx="3330">50.218015209999997</cx:pt>
          <cx:pt idx="3331">50.41023534</cx:pt>
          <cx:pt idx="3332">62.799733340000003</cx:pt>
          <cx:pt idx="3333">62.851531600000001</cx:pt>
          <cx:pt idx="3334">69.398346950000004</cx:pt>
          <cx:pt idx="3335">69.469974239999999</cx:pt>
          <cx:pt idx="3336">73.695175070000005</cx:pt>
          <cx:pt idx="3337">74.242294259999994</cx:pt>
          <cx:pt idx="3338">49.182859219999997</cx:pt>
          <cx:pt idx="3339">48.999541909999998</cx:pt>
          <cx:pt idx="3340">60.217508789999997</cx:pt>
          <cx:pt idx="3341">59.974299739999999</cx:pt>
          <cx:pt idx="3342">59.611711870000001</cx:pt>
          <cx:pt idx="3343">59.752943080000001</cx:pt>
          <cx:pt idx="3344">54.94379773</cx:pt>
          <cx:pt idx="3345">55.709440860000001</cx:pt>
          <cx:pt idx="3346">44.857299249999997</cx:pt>
          <cx:pt idx="3347">43.011985979999999</cx:pt>
          <cx:pt idx="3348">49.816983309999998</cx:pt>
          <cx:pt idx="3349">50.116846719999998</cx:pt>
          <cx:pt idx="3350">53.781169439999999</cx:pt>
          <cx:pt idx="3351">53.067324569999997</cx:pt>
          <cx:pt idx="3352">40.717079949999999</cx:pt>
          <cx:pt idx="3353">40.913751499999996</cx:pt>
          <cx:pt idx="3354">48.956646470000003</cx:pt>
          <cx:pt idx="3355">48.283268999999997</cx:pt>
          <cx:pt idx="3356">59.125293769999999</cx:pt>
          <cx:pt idx="3357">59.332486840000001</cx:pt>
          <cx:pt idx="3358">58.949260600000002</cx:pt>
          <cx:pt idx="3359">59.695479380000002</cx:pt>
          <cx:pt idx="3360">47.897210039999997</cx:pt>
          <cx:pt idx="3361">48.969596039999999</cx:pt>
          <cx:pt idx="3362">74.009606730000002</cx:pt>
          <cx:pt idx="3363">73.660373109999995</cx:pt>
          <cx:pt idx="3364">44.396375599999999</cx:pt>
          <cx:pt idx="3365">43.884058369999998</cx:pt>
          <cx:pt idx="3366">40.428142739999998</cx:pt>
          <cx:pt idx="3367">42.651826159999999</cx:pt>
          <cx:pt idx="3368">53.979459679999998</cx:pt>
          <cx:pt idx="3369">54.256256669999999</cx:pt>
          <cx:pt idx="3370">50.708075379999997</cx:pt>
          <cx:pt idx="3371">51.35231632</cx:pt>
          <cx:pt idx="3372">60.225602270000003</cx:pt>
          <cx:pt idx="3373">60.418227080000001</cx:pt>
          <cx:pt idx="3374">64.765234770000006</cx:pt>
          <cx:pt idx="3375">65.619501499999998</cx:pt>
          <cx:pt idx="3376">43.302946560000002</cx:pt>
          <cx:pt idx="3377">44.505637569999998</cx:pt>
          <cx:pt idx="3378">50.77727462</cx:pt>
          <cx:pt idx="3379">51.212703810000001</cx:pt>
          <cx:pt idx="3380">31.983406519999999</cx:pt>
          <cx:pt idx="3381">32.389294499999998</cx:pt>
          <cx:pt idx="3382">62.356615349999998</cx:pt>
          <cx:pt idx="3383">62.849103560000003</cx:pt>
          <cx:pt idx="3384">60.760581250000001</cx:pt>
          <cx:pt idx="3385">61.415748389999997</cx:pt>
          <cx:pt idx="3386">47.389748900000001</cx:pt>
          <cx:pt idx="3387">47.523291299999997</cx:pt>
          <cx:pt idx="3388">50.37462403</cx:pt>
          <cx:pt idx="3389">50.536088939999999</cx:pt>
          <cx:pt idx="3390">56.940863729999997</cx:pt>
          <cx:pt idx="3391">56.764425879999997</cx:pt>
          <cx:pt idx="3392">60.390304569999998</cx:pt>
          <cx:pt idx="3393">59.831854509999999</cx:pt>
          <cx:pt idx="3394">46.297129200000001</cx:pt>
          <cx:pt idx="3395">46.195151359999997</cx:pt>
          <cx:pt idx="3396">49.743737330000002</cx:pt>
          <cx:pt idx="3397">49.79553559</cx:pt>
          <cx:pt idx="3398">58.441394770000002</cx:pt>
          <cx:pt idx="3399">57.688701209999998</cx:pt>
          <cx:pt idx="3400">44.686526839999999</cx:pt>
          <cx:pt idx="3401">44.471644959999999</cx:pt>
          <cx:pt idx="3402">23.79604294</cx:pt>
          <cx:pt idx="3403">23.575900300000001</cx:pt>
          <cx:pt idx="3404">53.991195220000002</cx:pt>
          <cx:pt idx="3405">54.496228330000001</cx:pt>
          <cx:pt idx="3406">28.41458686</cx:pt>
          <cx:pt idx="3407">28.48661882</cx:pt>
          <cx:pt idx="3408">41.961047710000003</cx:pt>
          <cx:pt idx="3409">43.852089130000003</cx:pt>
          <cx:pt idx="3410">49.488388059999998</cx:pt>
          <cx:pt idx="3411">49.38883826</cx:pt>
          <cx:pt idx="3412">76.54367508</cx:pt>
          <cx:pt idx="3413">76.043902739999993</cx:pt>
          <cx:pt idx="3414">29.480093400000001</cx:pt>
          <cx:pt idx="3415">28.960492030000001</cx:pt>
          <cx:pt idx="3416">54.182201329999998</cx:pt>
          <cx:pt idx="3417">56.385246379999998</cx:pt>
          <cx:pt idx="3418">59.618591330000001</cx:pt>
          <cx:pt idx="3419">60.026907350000002</cx:pt>
          <cx:pt idx="3420">51.413422089999997</cx:pt>
          <cx:pt idx="3421">51.340176100000001</cx:pt>
          <cx:pt idx="3422">45.560622590000001</cx:pt>
          <cx:pt idx="3423">46.853960569999998</cx:pt>
          <cx:pt idx="3424">60.479332839999998</cx:pt>
          <cx:pt idx="3425">60.304109019999999</cx:pt>
          <cx:pt idx="3426">53.689308449999999</cx:pt>
          <cx:pt idx="3427">53.692141169999999</cx:pt>
          <cx:pt idx="3428">57.273910399999998</cx:pt>
          <cx:pt idx="3429">57.518333470000002</cx:pt>
          <cx:pt idx="3430">65.051743930000001</cx:pt>
          <cx:pt idx="3431">64.47508354</cx:pt>
          <cx:pt idx="3432">51.039908029999999</cx:pt>
          <cx:pt idx="3433">51.597953420000003</cx:pt>
          <cx:pt idx="3434">24.802871750000001</cx:pt>
          <cx:pt idx="3435">24.833222299999999</cx:pt>
          <cx:pt idx="3436">28.13738519</cx:pt>
          <cx:pt idx="3437">28.33729413</cx:pt>
          <cx:pt idx="3438">58.154480939999999</cx:pt>
          <cx:pt idx="3439">58.276287799999999</cx:pt>
          <cx:pt idx="3440">56.56775433</cx:pt>
          <cx:pt idx="3441">57.20997191</cx:pt>
          <cx:pt idx="3442">53.926852060000002</cx:pt>
          <cx:pt idx="3443">54.337596130000001</cx:pt>
          <cx:pt idx="3444">51.864633560000001</cx:pt>
          <cx:pt idx="3445">51.256408589999999</cx:pt>
          <cx:pt idx="3446">49.867972229999999</cx:pt>
          <cx:pt idx="3447">50.469722410000003</cx:pt>
          <cx:pt idx="3448">53.753651609999999</cx:pt>
          <cx:pt idx="3449">53.551719300000002</cx:pt>
          <cx:pt idx="3450">50.861042130000001</cx:pt>
          <cx:pt idx="3451">50.062620410000001</cx:pt>
          <cx:pt idx="3452">48.05098615</cx:pt>
          <cx:pt idx="3453">48.06474506</cx:pt>
          <cx:pt idx="3454">47.281296269999999</cx:pt>
          <cx:pt idx="3455">46.50513162</cx:pt>
          <cx:pt idx="3456">48.538618270000001</cx:pt>
          <cx:pt idx="3457">48.57949034</cx:pt>
          <cx:pt idx="3458">48.723958949999997</cx:pt>
          <cx:pt idx="3459">48.23592215</cx:pt>
          <cx:pt idx="3460">51.979156289999999</cx:pt>
          <cx:pt idx="3461">52.745608769999997</cx:pt>
          <cx:pt idx="3462">48.566540770000003</cx:pt>
          <cx:pt idx="3463">48.794776890000001</cx:pt>
          <cx:pt idx="3464">51.960136609999999</cx:pt>
          <cx:pt idx="3465">60.930544310000002</cx:pt>
          <cx:pt idx="3466">27.839140480000001</cx:pt>
          <cx:pt idx="3467">27.516615340000001</cx:pt>
          <cx:pt idx="3468">49.083309419999999</cx:pt>
          <cx:pt idx="3469">48.644238180000002</cx:pt>
          <cx:pt idx="3470">46.319790939999997</cx:pt>
          <cx:pt idx="3471">46.33678725</cx:pt>
          <cx:pt idx="3472">47.407959220000002</cx:pt>
          <cx:pt idx="3473">47.448426619999999</cx:pt>
          <cx:pt idx="3474">51.654607769999998</cx:pt>
          <cx:pt idx="3475">51.577315050000003</cx:pt>
          <cx:pt idx="3476">62.51039145</cx:pt>
          <cx:pt idx="3477">61.607159170000003</cx:pt>
          <cx:pt idx="3478">60.869438539999997</cx:pt>
          <cx:pt idx="3479">60.667506240000002</cx:pt>
          <cx:pt idx="3480">62.420553839999997</cx:pt>
          <cx:pt idx="3481">62.626532879999999</cx:pt>
          <cx:pt idx="3482">67.767510880000003</cx:pt>
          <cx:pt idx="3483">67.887699049999995</cx:pt>
          <cx:pt idx="3484">44.387877449999998</cx:pt>
          <cx:pt idx="3485">44.802668259999997</cx:pt>
          <cx:pt idx="3486">53.994432619999998</cx:pt>
          <cx:pt idx="3487">53.52258278</cx:pt>
          <cx:pt idx="3488">53.406441350000001</cx:pt>
          <cx:pt idx="3489">52.695024529999998</cx:pt>
          <cx:pt idx="3490">29.686477119999999</cx:pt>
          <cx:pt idx="3491">29.862914960000001</cx:pt>
          <cx:pt idx="3492">56.028728620000003</cx:pt>
          <cx:pt idx="3493">55.957506000000002</cx:pt>
          <cx:pt idx="3494">60.472048710000003</cx:pt>
          <cx:pt idx="3495">60.593450900000001</cx:pt>
          <cx:pt idx="3496">53.428293740000001</cx:pt>
          <cx:pt idx="3497">53.579641809999998</cx:pt>
          <cx:pt idx="3498">49.360511090000003</cx:pt>
          <cx:pt idx="3499">49.188524649999998</cx:pt>
          <cx:pt idx="3500">59.402900109999997</cx:pt>
          <cx:pt idx="3501">59.016436470000002</cx:pt>
          <cx:pt idx="3502">50.431683059999997</cx:pt>
          <cx:pt idx="3503">50.091756930000003</cx:pt>
          <cx:pt idx="3504">65.534519970000005</cx:pt>
          <cx:pt idx="3505">65.476651590000003</cx:pt>
          <cx:pt idx="3506">33.65066324</cx:pt>
          <cx:pt idx="3507">33.675753030000003</cx:pt>
          <cx:pt idx="3508">43.732305629999999</cx:pt>
          <cx:pt idx="3509">43.31468211</cx:pt>
          <cx:pt idx="3510">58.150838870000001</cx:pt>
          <cx:pt idx="3511">59.614949260000003</cx:pt>
          <cx:pt idx="3512">31.75962182</cx:pt>
          <cx:pt idx="3513">33.238300469999999</cx:pt>
          <cx:pt idx="3514">48.608626870000002</cx:pt>
          <cx:pt idx="3515">48.494508809999999</cx:pt>
          <cx:pt idx="3516">46.931253300000002</cx:pt>
          <cx:pt idx="3517">47.363445089999999</cx:pt>
          <cx:pt idx="3518">46.395464969999999</cx:pt>
          <cx:pt idx="3519">46.485707269999999</cx:pt>
          <cx:pt idx="3520">62.541956020000001</cx:pt>
          <cx:pt idx="3521">62.623700159999999</cx:pt>
          <cx:pt idx="3522">43.68576813</cx:pt>
          <cx:pt idx="3523">43.545346260000002</cx:pt>
          <cx:pt idx="3524">39.035254969999997</cx:pt>
          <cx:pt idx="3525">35.891747639999998</cx:pt>
          <cx:pt idx="3526">57.947692539999998</cx:pt>
          <cx:pt idx="3527">57.757495779999999</cx:pt>
          <cx:pt idx="3528">48.009709399999998</cx:pt>
          <cx:pt idx="3529">48.099951699999998</cx:pt>
          <cx:pt idx="3530">48.106831149999998</cx:pt>
          <cx:pt idx="3531">47.681923500000003</cx:pt>
          <cx:pt idx="3532">60.901003109999998</cx:pt>
          <cx:pt idx="3533">61.989576069999998</cx:pt>
          <cx:pt idx="3534">49.822648749999999</cx:pt>
          <cx:pt idx="3535">49.867162890000003</cx:pt>
          <cx:pt idx="3536">53.743130090000001</cx:pt>
          <cx:pt idx="3537">53.809901289999999</cx:pt>
          <cx:pt idx="3538">50.533660900000001</cx:pt>
          <cx:pt idx="3539">50.655872440000003</cx:pt>
          <cx:pt idx="3540">60.238956510000001</cx:pt>
          <cx:pt idx="3541">60.084775729999997</cx:pt>
          <cx:pt idx="3542">53.831753679999998</cx:pt>
          <cx:pt idx="3543">52.978296299999997</cx:pt>
          <cx:pt idx="3544">54.951081860000002</cx:pt>
          <cx:pt idx="3545">55.253777980000002</cx:pt>
          <cx:pt idx="3546">39.373157730000003</cx:pt>
          <cx:pt idx="3547">39.696492220000003</cx:pt>
          <cx:pt idx="3548">55.082600900000003</cx:pt>
          <cx:pt idx="3549">56.268700279999997</cx:pt>
          <cx:pt idx="3550">58.41347227</cx:pt>
          <cx:pt idx="3551">58.923766139999998</cx:pt>
          <cx:pt idx="3552">57.012895690000001</cx:pt>
          <cx:pt idx="3553">57.263793550000003</cx:pt>
          <cx:pt idx="3554">31.48929961</cx:pt>
          <cx:pt idx="3555">25.880518510000002</cx:pt>
          <cx:pt idx="3556">55.115379490000002</cx:pt>
          <cx:pt idx="3557">55.411196150000002</cx:pt>
          <cx:pt idx="3558">55.195100259999997</cx:pt>
          <cx:pt idx="3559">55.567400300000003</cx:pt>
          <cx:pt idx="3560">47.806563079999997</cx:pt>
          <cx:pt idx="3561">47.526528689999999</cx:pt>
          <cx:pt idx="3562">55.640241619999998</cx:pt>
          <cx:pt idx="3563">55.9186573</cx:pt>
          <cx:pt idx="3564">54.592540730000003</cx:pt>
          <cx:pt idx="3565">55.955482629999999</cx:pt>
          <cx:pt idx="3566">68.714043279999999</cx:pt>
          <cx:pt idx="3567">68.479737060000005</cx:pt>
          <cx:pt idx="3568">53.212602519999997</cx:pt>
          <cx:pt idx="3569">53.348572969999999</cx:pt>
          <cx:pt idx="3570">64.669327039999999</cx:pt>
          <cx:pt idx="3571">64.423285269999994</cx:pt>
          <cx:pt idx="3572">61.54362536</cx:pt>
          <cx:pt idx="3573">62.45009503</cx:pt>
          <cx:pt idx="3574">38.11988247</cx:pt>
          <cx:pt idx="3575">38.134450729999998</cx:pt>
          <cx:pt idx="3576">46.739842510000003</cx:pt>
          <cx:pt idx="3577">46.84748579</cx:pt>
          <cx:pt idx="3578">52.202131639999998</cx:pt>
          <cx:pt idx="3579">51.382666870000001</cx:pt>
          <cx:pt idx="3580">33.120945030000001</cx:pt>
          <cx:pt idx="3581">35.894985030000001</cx:pt>
          <cx:pt idx="3582">45.97784145</cx:pt>
          <cx:pt idx="3583">37.605137190000001</cx:pt>
          <cx:pt idx="3584">34.292476139999998</cx:pt>
          <cx:pt idx="3585">27.250744539999999</cx:pt>
          <cx:pt idx="3586">49.056600940000003</cx:pt>
          <cx:pt idx="3587">49.349584890000003</cx:pt>
          <cx:pt idx="3588">44.228435910000002</cx:pt>
          <cx:pt idx="3589">44.484999199999997</cx:pt>
          <cx:pt idx="3590">53.006623480000002</cx:pt>
          <cx:pt idx="3591">53.165255670000001</cx:pt>
          <cx:pt idx="3592">57.428900519999999</cx:pt>
          <cx:pt idx="3593">57.630023479999998</cx:pt>
          <cx:pt idx="3594">59.413421630000002</cx:pt>
          <cx:pt idx="3595">59.702358840000002</cx:pt>
          <cx:pt idx="3596">61.76133995</cx:pt>
          <cx:pt idx="3597">61.548481449999997</cx:pt>
          <cx:pt idx="3598">54.251805259999998</cx:pt>
          <cx:pt idx="3599">53.520964079999999</cx:pt>
          <cx:pt idx="3600">59.261668890000003</cx:pt>
          <cx:pt idx="3601">59.376191630000001</cx:pt>
          <cx:pt idx="3602">36.48095292</cx:pt>
          <cx:pt idx="3603">36.617732719999999</cx:pt>
          <cx:pt idx="3604">60.574431220000001</cx:pt>
          <cx:pt idx="3605">60.780814939999999</cx:pt>
          <cx:pt idx="3606">45.222719830000003</cx:pt>
          <cx:pt idx="3607">44.060496219999997</cx:pt>
          <cx:pt idx="3608">56.677016299999998</cx:pt>
          <cx:pt idx="3609">56.587178680000001</cx:pt>
          <cx:pt idx="3610">55.340782879999999</cx:pt>
          <cx:pt idx="3611">54.431480489999998</cx:pt>
          <cx:pt idx="3612">28.370477399999999</cx:pt>
          <cx:pt idx="3613">27.88122658</cx:pt>
          <cx:pt idx="3614">24.899184160000001</cx:pt>
          <cx:pt idx="3615">25.443065959999998</cx:pt>
          <cx:pt idx="3616">43.06135621</cx:pt>
          <cx:pt idx="3617">43.046787940000002</cx:pt>
          <cx:pt idx="3618">50.380694140000003</cx:pt>
          <cx:pt idx="3619">48.012946800000002</cx:pt>
          <cx:pt idx="3620">57.546255969999997</cx:pt>
          <cx:pt idx="3621">57.233443000000001</cx:pt>
          <cx:pt idx="3622">44.20901156</cx:pt>
          <cx:pt idx="3623">45.067325029999999</cx:pt>
          <cx:pt idx="3624">53.646817679999998</cx:pt>
          <cx:pt idx="3625">53.810710640000003</cx:pt>
          <cx:pt idx="3626">35.869895239999998</cx:pt>
          <cx:pt idx="3627">32.473871359999997</cx:pt>
          <cx:pt idx="3628">49.655113729999997</cx:pt>
          <cx:pt idx="3629">43.642872689999997</cx:pt>
          <cx:pt idx="3630">55.966408829999999</cx:pt>
          <cx:pt idx="3631">56.264653539999998</cx:pt>
          <cx:pt idx="3632">50.308662179999999</cx:pt>
          <cx:pt idx="3633">50.476601870000003</cx:pt>
          <cx:pt idx="3634">48.084169410000001</cx:pt>
          <cx:pt idx="3635">47.527338039999997</cx:pt>
          <cx:pt idx="3636">57.470986619999998</cx:pt>
          <cx:pt idx="3637">56.95664601</cx:pt>
          <cx:pt idx="3638">57.122562340000002</cx:pt>
          <cx:pt idx="3639">57.046888299999999</cx:pt>
          <cx:pt idx="3640">59.703977530000003</cx:pt>
          <cx:pt idx="3641">59.822547</cx:pt>
          <cx:pt idx="3642">62.667000280000003</cx:pt>
          <cx:pt idx="3643">63.536239950000002</cx:pt>
          <cx:pt idx="3644">55.665736080000002</cx:pt>
          <cx:pt idx="3645">54.688853129999998</cx:pt>
          <cx:pt idx="3646">52.022861079999998</cx:pt>
          <cx:pt idx="3647">51.699526579999997</cx:pt>
          <cx:pt idx="3648">55.348067020000002</cx:pt>
          <cx:pt idx="3649">54.992358600000003</cx:pt>
          <cx:pt idx="3650">35.291616150000003</cx:pt>
          <cx:pt idx="3651">35.292830170000002</cx:pt>
          <cx:pt idx="3652">53.183870669999997</cx:pt>
          <cx:pt idx="3653">52.800239759999997</cx:pt>
          <cx:pt idx="3654">50.294903259999998</cx:pt>
          <cx:pt idx="3655">50.824216800000002</cx:pt>
          <cx:pt idx="3656">67.943139380000005</cx:pt>
          <cx:pt idx="3657">68.601139239999995</cx:pt>
          <cx:pt idx="3658">56.371487459999997</cx:pt>
          <cx:pt idx="3659">56.050985689999997</cx:pt>
          <cx:pt idx="3660">29.042236169999999</cx:pt>
          <cx:pt idx="3661">29.933328230000001</cx:pt>
          <cx:pt idx="3662">38.487731099999998</cx:pt>
          <cx:pt idx="3663">38.545599469999999</cx:pt>
          <cx:pt idx="3664">75.294041890000003</cx:pt>
          <cx:pt idx="3665">75.138647090000006</cx:pt>
          <cx:pt idx="3666">40.46941949</cx:pt>
          <cx:pt idx="3667">39.792399949999997</cx:pt>
          <cx:pt idx="3668">65.265816459999996</cx:pt>
          <cx:pt idx="3669">65.308711900000006</cx:pt>
          <cx:pt idx="3670">49.45844219</cx:pt>
          <cx:pt idx="3671">49.364962499999997</cx:pt>
          <cx:pt idx="3672">49.01775224</cx:pt>
          <cx:pt idx="3673">49.337444669999996</cx:pt>
          <cx:pt idx="3674">62.046635090000002</cx:pt>
          <cx:pt idx="3675">61.813542890000001</cx:pt>
          <cx:pt idx="3676">54.138901220000001</cx:pt>
          <cx:pt idx="3677">54.547217250000003</cx:pt>
          <cx:pt idx="3678">45.120337319999997</cx:pt>
          <cx:pt idx="3679">44.750060650000002</cx:pt>
          <cx:pt idx="3680">32.195860349999997</cx:pt>
          <cx:pt idx="3681">32.792349770000001</cx:pt>
          <cx:pt idx="3682">61.269256419999998</cx:pt>
          <cx:pt idx="3683">60.386257829999998</cx:pt>
          <cx:pt idx="3684">40.127065309999999</cx:pt>
          <cx:pt idx="3685">39.528147850000003</cx:pt>
          <cx:pt idx="3686">55.42576442</cx:pt>
          <cx:pt idx="3687">55.704180100000002</cx:pt>
          <cx:pt idx="3688">64.860333150000002</cx:pt>
          <cx:pt idx="3689">64.778993679999999</cx:pt>
          <cx:pt idx="3690">37.42991336</cx:pt>
          <cx:pt idx="3691">37.33117292</cx:pt>
          <cx:pt idx="3692">60.974653770000003</cx:pt>
          <cx:pt idx="3693">60.482974910000003</cx:pt>
          <cx:pt idx="3694">60.027716699999999</cx:pt>
          <cx:pt idx="3695">59.924120170000002</cx:pt>
          <cx:pt idx="3696">51.386308939999999</cx:pt>
          <cx:pt idx="3697">51.257217939999997</cx:pt>
          <cx:pt idx="3698">66.341439840000007</cx:pt>
          <cx:pt idx="3699">66.811266309999993</cx:pt>
          <cx:pt idx="3700">84.892098899999993</cx:pt>
          <cx:pt idx="3701">84.152759570000001</cx:pt>
          <cx:pt idx="3702">63.846624869999999</cx:pt>
          <cx:pt idx="3703">63.609890610000001</cx:pt>
          <cx:pt idx="3704">74.963827940000002</cx:pt>
          <cx:pt idx="3705">74.956139129999997</cx:pt>
          <cx:pt idx="3706">76.722945640000006</cx:pt>
          <cx:pt idx="3707">76.101366440000007</cx:pt>
          <cx:pt idx="3708">53.296370029999999</cx:pt>
          <cx:pt idx="3709">52.993673909999998</cx:pt>
          <cx:pt idx="3710">63.300719700000002</cx:pt>
          <cx:pt idx="3711">62.919516829999999</cx:pt>
          <cx:pt idx="3712">61.755674519999999</cx:pt>
          <cx:pt idx="3713">62.864076500000003</cx:pt>
          <cx:pt idx="3714">61.130453250000002</cx:pt>
          <cx:pt idx="3715">61.06570541</cx:pt>
          <cx:pt idx="3716">44.629872480000003</cx:pt>
          <cx:pt idx="3717">44.680861399999998</cx:pt>
          <cx:pt idx="3718">54.964840770000002</cx:pt>
          <cx:pt idx="3719">54.159539590000001</cx:pt>
          <cx:pt idx="3720">67.008747209999996</cx:pt>
          <cx:pt idx="3721">68.314630080000001</cx:pt>
          <cx:pt idx="3722">55.073698069999999</cx:pt>
          <cx:pt idx="3723">54.988311860000003</cx:pt>
          <cx:pt idx="3724">38.928825719999999</cx:pt>
          <cx:pt idx="3725">38.513225560000002</cx:pt>
          <cx:pt idx="3726">60.079110300000004</cx:pt>
          <cx:pt idx="3727">60.974653770000003</cx:pt>
          <cx:pt idx="3728">55.381654949999998</cx:pt>
          <cx:pt idx="3729">57.633260870000001</cx:pt>
          <cx:pt idx="3730">56.724767829999998</cx:pt>
          <cx:pt idx="3731">56.942482419999997</cx:pt>
          <cx:pt idx="3732">75.171020999999996</cx:pt>
          <cx:pt idx="3733">75.454292780000003</cx:pt>
          <cx:pt idx="3734">58.190901590000003</cx:pt>
          <cx:pt idx="3735">58.288023340000002</cx:pt>
          <cx:pt idx="3736">71.265512599999994</cx:pt>
          <cx:pt idx="3737">72.271127399999997</cx:pt>
          <cx:pt idx="3738">64.772518899999994</cx:pt>
          <cx:pt idx="3739">63.664116919999998</cx:pt>
          <cx:pt idx="3740">73.294547850000001</cx:pt>
          <cx:pt idx="3741">73.760732250000004</cx:pt>
          <cx:pt idx="3742">55.051440999999997</cx:pt>
          <cx:pt idx="3743">55.885069360000003</cx:pt>
          <cx:pt idx="3744">58.226512900000003</cx:pt>
          <cx:pt idx="3745">58.47376869</cx:pt>
          <cx:pt idx="3746">61.331980880000003</cx:pt>
          <cx:pt idx="3747">60.571598510000001</cx:pt>
          <cx:pt idx="3748">54.154683499999997</cx:pt>
          <cx:pt idx="3749">53.888408040000002</cx:pt>
          <cx:pt idx="3750">57.112850160000001</cx:pt>
          <cx:pt idx="3751">57.553944780000002</cx:pt>
          <cx:pt idx="3752">53.81678075</cx:pt>
          <cx:pt idx="3753">54.212551879999999</cx:pt>
          <cx:pt idx="3754">42.67125051</cx:pt>
          <cx:pt idx="3755">43.46967223</cx:pt>
          <cx:pt idx="3756">66.654252819999996</cx:pt>
          <cx:pt idx="3757">66.524757149999999</cx:pt>
          <cx:pt idx="3758">60.222769550000002</cx:pt>
          <cx:pt idx="3759">60.125647800000003</cx:pt>
          <cx:pt idx="3760">61.749199730000001</cx:pt>
          <cx:pt idx="3761">61.492636439999998</cx:pt>
          <cx:pt idx="3762">49.786228090000002</cx:pt>
          <cx:pt idx="3763">50.303806090000002</cx:pt>
          <cx:pt idx="3764">61.075012909999998</cx:pt>
          <cx:pt idx="3765">60.863773109999997</cx:pt>
          <cx:pt idx="3766">60.600735030000003</cx:pt>
          <cx:pt idx="3767">61.231217059999999</cx:pt>
          <cx:pt idx="3768">40.671351790000003</cx:pt>
          <cx:pt idx="3769">41.023013460000001</cx:pt>
          <cx:pt idx="3770">45.675954670000003</cx:pt>
          <cx:pt idx="3771">45.799784899999999</cx:pt>
          <cx:pt idx="3772">58.940357769999999</cx:pt>
          <cx:pt idx="3773">58.42439847</cx:pt>
          <cx:pt idx="3774">50.754208210000002</cx:pt>
          <cx:pt idx="3775">50.626331239999999</cx:pt>
          <cx:pt idx="3776">53.899738910000004</cx:pt>
          <cx:pt idx="3777">51.245077719999998</cx:pt>
          <cx:pt idx="3778">40.06150813</cx:pt>
          <cx:pt idx="3779">41.091403360000001</cx:pt>
          <cx:pt idx="3780">48.564922080000002</cx:pt>
          <cx:pt idx="3781">48.354896289999999</cx:pt>
          <cx:pt idx="3782">55.334308100000001</cx:pt>
          <cx:pt idx="3783">57.18124006</cx:pt>
          <cx:pt idx="3784">69.90823614</cx:pt>
          <cx:pt idx="3785">69.063276909999999</cx:pt>
          <cx:pt idx="3786">43.789769339999999</cx:pt>
          <cx:pt idx="3787">43.778438469999998</cx:pt>
          <cx:pt idx="3788">82.232176949999996</cx:pt>
          <cx:pt idx="3789">81.584698610000004</cx:pt>
          <cx:pt idx="3790">48.042892670000001</cx:pt>
          <cx:pt idx="3791">47.607058809999998</cx:pt>
          <cx:pt idx="3792">52.202131639999998</cx:pt>
          <cx:pt idx="3793">52.113508039999999</cx:pt>
          <cx:pt idx="3794">44.938234039999998</cx:pt>
          <cx:pt idx="3795">44.893719900000001</cx:pt>
          <cx:pt idx="3796">30.687640500000001</cx:pt>
          <cx:pt idx="3797">30.7916417</cx:pt>
          <cx:pt idx="3798">42.534875380000003</cx:pt>
          <cx:pt idx="3799">42.320802860000001</cx:pt>
          <cx:pt idx="3800">56.710604240000002</cx:pt>
          <cx:pt idx="3801">57.241941150000002</cx:pt>
          <cx:pt idx="3802">56.268295600000002</cx:pt>
          <cx:pt idx="3803">56.66366206</cx:pt>
          <cx:pt idx="3804">59.300517589999998</cx:pt>
          <cx:pt idx="3805">59.132173229999999</cx:pt>
          <cx:pt idx="3806">58.017296459999997</cx:pt>
          <cx:pt idx="3807">58.032674069999999</cx:pt>
          <cx:pt idx="3808">60.033382140000001</cx:pt>
          <cx:pt idx="3809">60.835041259999997</cx:pt>
          <cx:pt idx="3810">65.76356543</cx:pt>
          <cx:pt idx="3811">65.405024299999994</cx:pt>
          <cx:pt idx="3812">59.642062420000002</cx:pt>
          <cx:pt idx="3813">59.725425250000001</cx:pt>
          <cx:pt idx="3814">48.037631910000002</cx:pt>
          <cx:pt idx="3815">47.593299899999998</cx:pt>
          <cx:pt idx="3816">74.489145379999997</cx:pt>
          <cx:pt idx="3817">72.836456920000003</cx:pt>
          <cx:pt idx="3818">64.048152509999994</cx:pt>
          <cx:pt idx="3819">63.976120539999997</cx:pt>
          <cx:pt idx="3820">58.525162280000004</cx:pt>
          <cx:pt idx="3821">59.217964109999997</cx:pt>
          <cx:pt idx="3822">63.703774969999998</cx:pt>
          <cx:pt idx="3823">64.281649380000005</cx:pt>
          <cx:pt idx="3824">37.487377070000001</cx:pt>
          <cx:pt idx="3825">37.160805179999997</cx:pt>
          <cx:pt idx="3826">65.765588800000003</cx:pt>
          <cx:pt idx="3827">65.619501499999998</cx:pt>
          <cx:pt idx="3828">58.518687499999999</cx:pt>
          <cx:pt idx="3829">58.663560779999997</cx:pt>
          <cx:pt idx="3830">48.901206139999999</cx:pt>
          <cx:pt idx="3831">49.496076860000002</cx:pt>
          <cx:pt idx="3832">60.267688360000001</cx:pt>
          <cx:pt idx="3833">60.767865380000003</cx:pt>
          <cx:pt idx="3834">53.289895250000001</cx:pt>
          <cx:pt idx="3835">53.016740329999998</cx:pt>
          <cx:pt idx="3836">58.071927449999997</cx:pt>
          <cx:pt idx="3837">58.954521360000001</cx:pt>
          <cx:pt idx="3838">68.106627660000001</cx:pt>
          <cx:pt idx="3839">68.743584479999996</cx:pt>
          <cx:pt idx="3840">57.020179820000003</cx:pt>
          <cx:pt idx="3841">57.370627470000002</cx:pt>
          <cx:pt idx="3842">61.82163637</cx:pt>
          <cx:pt idx="3843">61.447312959999998</cx:pt>
          <cx:pt idx="3844">70.071724419999995</cx:pt>
          <cx:pt idx="3845">70.080222570000004</cx:pt>
          <cx:pt idx="3846">57.793511760000001</cx:pt>
          <cx:pt idx="3847">58.525971630000001</cx:pt>
          <cx:pt idx="3848">57.534520430000001</cx:pt>
          <cx:pt idx="3849">57.451562269999997</cx:pt>
          <cx:pt idx="3850">62.904139219999998</cx:pt>
          <cx:pt idx="3851">62.3869659</cx:pt>
          <cx:pt idx="3852">64.072028270000004</cx:pt>
          <cx:pt idx="3853">63.819916390000003</cx:pt>
          <cx:pt idx="3854">60.877532019999997</cx:pt>
          <cx:pt idx="3855">60.958466809999997</cx:pt>
          <cx:pt idx="3856">53.523392129999998</cx:pt>
          <cx:pt idx="3857">53.542816479999999</cx:pt>
          <cx:pt idx="3858">67.017245360000004</cx:pt>
          <cx:pt idx="3859">67.037074380000007</cx:pt>
          <cx:pt idx="3860">59.388331839999999</cx:pt>
          <cx:pt idx="3861">59.911979950000003</cx:pt>
          <cx:pt idx="3862">54.195960249999999</cx:pt>
          <cx:pt idx="3863">54.227120139999997</cx:pt>
          <cx:pt idx="3864">63.675852460000002</cx:pt>
          <cx:pt idx="3865">64.084573160000005</cx:pt>
          <cx:pt idx="3866">53.908237059999998</cx:pt>
          <cx:pt idx="3867">54.899688269999999</cx:pt>
          <cx:pt idx="3868">68.939042000000001</cx:pt>
          <cx:pt idx="3869">69.42505543</cx:pt>
          <cx:pt idx="3870">47.83610427</cx:pt>
          <cx:pt idx="3871">48.260202589999999</cx:pt>
          <cx:pt idx="3872">60.43724675</cx:pt>
          <cx:pt idx="3873">60.798215919999997</cx:pt>
          <cx:pt idx="3874">48.372297269999997</cx:pt>
          <cx:pt idx="3875">48.774543190000003</cx:pt>
          <cx:pt idx="3876">52.243003710000004</cx:pt>
          <cx:pt idx="3877">52.318273069999996</cx:pt>
          <cx:pt idx="3878">76.73265782</cx:pt>
          <cx:pt idx="3879">75.723400960000006</cx:pt>
          <cx:pt idx="3880">66.27021723</cx:pt>
          <cx:pt idx="3881">67.374572470000004</cx:pt>
          <cx:pt idx="3882">63.139659459999997</cx:pt>
          <cx:pt idx="3883">63.27562992</cx:pt>
          <cx:pt idx="3884">48.959479190000003</cx:pt>
          <cx:pt idx="3885">48.414788039999998</cx:pt>
          <cx:pt idx="3886">58.39971336</cx:pt>
          <cx:pt idx="3887">58.139103329999998</cx:pt>
          <cx:pt idx="3888">58.022152550000001</cx:pt>
          <cx:pt idx="3889">58.576151199999998</cx:pt>
          <cx:pt idx="3890">41.256105669999997</cx:pt>
          <cx:pt idx="3891">41.804438879999999</cx:pt>
          <cx:pt idx="3892">44.14588242</cx:pt>
          <cx:pt idx="3893">44.685717490000002</cx:pt>
          <cx:pt idx="3894">49.202283569999999</cx:pt>
          <cx:pt idx="3895">49.450753380000002</cx:pt>
          <cx:pt idx="3896">65.717837270000004</cx:pt>
          <cx:pt idx="3897">65.432137449999999</cx:pt>
          <cx:pt idx="3898">62.153469020000003</cx:pt>
          <cx:pt idx="3899">62.879858779999999</cx:pt>
          <cx:pt idx="3900">64.602960510000003</cx:pt>
          <cx:pt idx="3901">64.298645690000001</cx:pt>
          <cx:pt idx="3902">57.506193250000003</cx:pt>
          <cx:pt idx="3903">57.667658160000002</cx:pt>
          <cx:pt idx="3904">67.08361189</cx:pt>
          <cx:pt idx="3905">67.403708989999998</cx:pt>
          <cx:pt idx="3906">57.065098630000001</cx:pt>
          <cx:pt idx="3907">57.519142819999999</cx:pt>
          <cx:pt idx="3908">56.555209439999999</cx:pt>
          <cx:pt idx="3909">56.260202120000002</cx:pt>
          <cx:pt idx="3910">68.96615516</cx:pt>
          <cx:pt idx="3911">68.465978140000004</cx:pt>
          <cx:pt idx="3912">70.968481920000002</cx:pt>
          <cx:pt idx="3913">70.358233580000004</cx:pt>
          <cx:pt idx="3914">55.825177619999998</cx:pt>
          <cx:pt idx="3915">55.839745880000002</cx:pt>
          <cx:pt idx="3916">67.935855250000003</cx:pt>
          <cx:pt idx="3917">67.283520830000001</cx:pt>
          <cx:pt idx="3918">85.453381680000007</cx:pt>
          <cx:pt idx="3919">85.798973250000003</cx:pt>
          <cx:pt idx="3920">64.122612520000004</cx:pt>
          <cx:pt idx="3921">65.07764306</cx:pt>
          <cx:pt idx="3922">59.906314510000001</cx:pt>
          <cx:pt idx="3923">60.189586290000001</cx:pt>
          <cx:pt idx="3924">75.998174579999997</cx:pt>
          <cx:pt idx="3925">76.209819060000001</cx:pt>
          <cx:pt idx="3926">63.674638440000003</cx:pt>
          <cx:pt idx="3927">63.864025849999997</cx:pt>
          <cx:pt idx="3928">69.163636049999994</cx:pt>
          <cx:pt idx="3929">69.917138969999996</cx:pt>
          <cx:pt idx="3930">86.97738382</cx:pt>
          <cx:pt idx="3931">86.934893049999999</cx:pt>
          <cx:pt idx="3932">62.256660879999998</cx:pt>
          <cx:pt idx="3933">64.1958585</cx:pt>
          <cx:pt idx="3934">70.33557184</cx:pt>
          <cx:pt idx="3935">69.944252120000002</cx:pt>
          <cx:pt idx="3936">85.580044630000003</cx:pt>
          <cx:pt idx="3937">84.59628223</cx:pt>
          <cx:pt idx="3938">55.685565099999998</cx:pt>
          <cx:pt idx="3939">54.16196764</cx:pt>
          <cx:pt idx="3940">55.357779190000002</cx:pt>
          <cx:pt idx="3941">56.051795030000001</cx:pt>
          <cx:pt idx="3942">74.746113339999994</cx:pt>
          <cx:pt idx="3943">74.529208100000005</cx:pt>
          <cx:pt idx="3944">46.81996796</cx:pt>
          <cx:pt idx="3945">46.751982730000002</cx:pt>
          <cx:pt idx="3946">62.671451689999998</cx:pt>
          <cx:pt idx="3947">63.28938883</cx:pt>
          <cx:pt idx="3948">73.003991940000006</cx:pt>
          <cx:pt idx="3949">72.556827209999994</cx:pt>
          <cx:pt idx="3950">83.642465709999996</cx:pt>
          <cx:pt idx="3951">83.139860650000003</cx:pt>
          <cx:pt idx="3952">64.559255719999996</cx:pt>
          <cx:pt idx="3953">65.721479340000002</cx:pt>
          <cx:pt idx="3954">54.032471970000003</cx:pt>
          <cx:pt idx="3955">54.347308310000003</cx:pt>
          <cx:pt idx="3956">87.616768680000007</cx:pt>
          <cx:pt idx="3957">87.231923739999999</cx:pt>
          <cx:pt idx="3958">59.963373539999999</cx:pt>
          <cx:pt idx="3959">60.523037629999997</cx:pt>
          <cx:pt idx="3960">65.904391970000006</cx:pt>
          <cx:pt idx="3961">66.400117570000006</cx:pt>
          <cx:pt idx="3962">61.215839449999997</cx:pt>
          <cx:pt idx="3963">61.306081749999997</cx:pt>
          <cx:pt idx="3964">64.012136519999999</cx:pt>
          <cx:pt idx="3965">63.488488420000003</cx:pt>
          <cx:pt idx="3966">61.363140770000001</cx:pt>
          <cx:pt idx="3967">61.31903131</cx:pt>
          <cx:pt idx="3968">77.157970149999997</cx:pt>
          <cx:pt idx="3969">76.350645600000007</cx:pt>
          <cx:pt idx="3970">66.98365742</cx:pt>
          <cx:pt idx="3971">66.813289679999997</cx:pt>
          <cx:pt idx="3972">58.031864730000002</cx:pt>
          <cx:pt idx="3973">58.139103329999998</cx:pt>
          <cx:pt idx="3974">71.970859320000002</cx:pt>
          <cx:pt idx="3975">72.454849379999999</cx:pt>
          <cx:pt idx="3976">73.378315360000002</cx:pt>
          <cx:pt idx="3977">72.656781679999995</cx:pt>
          <cx:pt idx="3978">61.146235529999998</cx:pt>
          <cx:pt idx="3979">60.988817359999999</cx:pt>
          <cx:pt idx="3980">59.918859410000003</cx:pt>
          <cx:pt idx="3981">59.676864379999998</cx:pt>
          <cx:pt idx="3982">54.89038077</cx:pt>
          <cx:pt idx="3983">55.094741120000002</cx:pt>
          <cx:pt idx="3984">54.569878989999999</cx:pt>
          <cx:pt idx="3985">53.770647920000002</cx:pt>
          <cx:pt idx="3986">62.149826959999999</cx:pt>
          <cx:pt idx="3987">62.8717653</cx:pt>
          <cx:pt idx="3988">39.437905559999997</cx:pt>
          <cx:pt idx="3989">40.061912810000003</cx:pt>
          <cx:pt idx="3990">57.628809459999999</cx:pt>
          <cx:pt idx="3991">58.361269329999999</cx:pt>
          <cx:pt idx="3992">45.807878379999998</cx:pt>
          <cx:pt idx="3993">46.174512989999997</cx:pt>
          <cx:pt idx="3994">44.562696600000002</cx:pt>
          <cx:pt idx="3995">45.276136800000003</cx:pt>
          <cx:pt idx="3996">68.017194720000006</cx:pt>
          <cx:pt idx="3997">67.937069269999995</cx:pt>
          <cx:pt idx="3998">61.27249381</cx:pt>
          <cx:pt idx="3999">61.304058380000001</cx:pt>
          <cx:pt idx="4000">40.016589320000001</cx:pt>
          <cx:pt idx="4001">39.570233940000001</cx:pt>
          <cx:pt idx="4002">80.589200669999997</cx:pt>
          <cx:pt idx="4003">79.760833070000004</cx:pt>
          <cx:pt idx="4004">60.649295909999999</cx:pt>
          <cx:pt idx="4005">59.44458152</cx:pt>
          <cx:pt idx="4006">73.689104959999995</cx:pt>
          <cx:pt idx="4007">73.414736009999999</cx:pt>
          <cx:pt idx="4008">30.048255640000001</cx:pt>
          <cx:pt idx="4009">30.38373035</cx:pt>
          <cx:pt idx="4010">72.23066</cx:pt>
          <cx:pt idx="4011">72.482771880000001</cx:pt>
          <cx:pt idx="4012">61.258734889999999</cx:pt>
          <cx:pt idx="4013">61.124383139999999</cx:pt>
          <cx:pt idx="4014">47.369515200000002</cx:pt>
          <cx:pt idx="4015">46.788808060000001</cx:pt>
          <cx:pt idx="4016">61.359498709999997</cx:pt>
          <cx:pt idx="4017">61.749199730000001</cx:pt>
          <cx:pt idx="4018">63.708226379999999</cx:pt>
          <cx:pt idx="4019">63.823963130000003</cx:pt>
          <cx:pt idx="4020">38.280538030000002</cx:pt>
          <cx:pt idx="4021">38.309674559999998</cx:pt>
          <cx:pt idx="4022">62.68278256</cx:pt>
          <cx:pt idx="4023">62.209718700000003</cx:pt>
          <cx:pt idx="4024">45.710756629999999</cx:pt>
          <cx:pt idx="4025">46.077391239999997</cx:pt>
          <cx:pt idx="4026">63.809394869999998</cx:pt>
          <cx:pt idx="4027">63.389747970000002</cx:pt>
          <cx:pt idx="4028">52.339720790000001</cx:pt>
          <cx:pt idx="4029">52.53801103</cx:pt>
          <cx:pt idx="4030">58.019319830000001</cx:pt>
          <cx:pt idx="4031">57.335825509999999</cx:pt>
          <cx:pt idx="4032">62.26232632</cx:pt>
          <cx:pt idx="4033">62.368755569999998</cx:pt>
          <cx:pt idx="4034">44.290351029999997</cx:pt>
          <cx:pt idx="4035">44.571194759999997</cx:pt>
          <cx:pt idx="4036">62.974552490000001</cx:pt>
          <cx:pt idx="4037">63.281295350000001</cx:pt>
          <cx:pt idx="4038">68.582928920000001</cx:pt>
          <cx:pt idx="4039">68.271734640000005</cx:pt>
          <cx:pt idx="4040">47.85107721</cx:pt>
          <cx:pt idx="4041">48.407908579999997</cx:pt>
          <cx:pt idx="4042">65.676560530000003</cx:pt>
          <cx:pt idx="4043">65.852189030000005</cx:pt>
          <cx:pt idx="4044">50.104301829999997</cx:pt>
          <cx:pt idx="4045">50.032674540000002</cx:pt>
          <cx:pt idx="4046">39.390154029999998</cx:pt>
          <cx:pt idx="4047">39.328238919999997</cx:pt>
          <cx:pt idx="4048">50.17188238</cx:pt>
          <cx:pt idx="4049">50.394048380000001</cx:pt>
          <cx:pt idx="4050">54.16884709</cx:pt>
          <cx:pt idx="4051">54.681164330000001</cx:pt>
          <cx:pt idx="4052">55.444784089999999</cx:pt>
          <cx:pt idx="4053">55.311646359999997</cx:pt>
          <cx:pt idx="4054">76.305726789999994</cx:pt>
          <cx:pt idx="4055">77.1790132</cx:pt>
          <cx:pt idx="4056">44.99610242</cx:pt>
          <cx:pt idx="4057">45.174563630000002</cx:pt>
          <cx:pt idx="4058">60.771102769999999</cx:pt>
          <cx:pt idx="4059">60.645653840000001</cx:pt>
          <cx:pt idx="4060">36.254740179999999</cx:pt>
          <cx:pt idx="4061">36.204965280000003</cx:pt>
          <cx:pt idx="4062">56.256155380000003</cx:pt>
          <cx:pt idx="4063">56.161461680000002</cx:pt>
          <cx:pt idx="4064">56.906061770000001</cx:pt>
          <cx:pt idx="4065">55.568614320000002</cx:pt>
          <cx:pt idx="4066">48.788302109999997</cx:pt>
          <cx:pt idx="4067">48.335471939999998</cx:pt>
          <cx:pt idx="4068">47.541906310000002</cx:pt>
          <cx:pt idx="4069">47.637409359999999</cx:pt>
          <cx:pt idx="4070">49.884968540000003</cx:pt>
          <cx:pt idx="4071">50.295712610000002</cx:pt>
          <cx:pt idx="4072">47.632148600000001</cx:pt>
          <cx:pt idx="4073">47.439119120000001</cx:pt>
          <cx:pt idx="4074">62.137686739999999</cx:pt>
          <cx:pt idx="4075">62.24735338</cx:pt>
          <cx:pt idx="4076">36.23855322</cx:pt>
          <cx:pt idx="4077">36.842731450000002</cx:pt>
          <cx:pt idx="4078">51.825784859999999</cx:pt>
          <cx:pt idx="4079">52.654152459999999</cx:pt>
          <cx:pt idx="4080">56.648689130000001</cx:pt>
          <cx:pt idx="4081">57.099091250000001</cx:pt>
          <cx:pt idx="4082">48.35084955</cx:pt>
          <cx:pt idx="4083">48.872878960000001</cx:pt>
          <cx:pt idx="4084">45.97258068</cx:pt>
          <cx:pt idx="4085">45.772671750000001</cx:pt>
          <cx:pt idx="4086">45.424652139999999</cx:pt>
          <cx:pt idx="4087">45.898120669999997</cx:pt>
          <cx:pt idx="4088">49.855832020000001</cx:pt>
          <cx:pt idx="4089">50.07071389</cx:pt>
          <cx:pt idx="4090">50.536898290000003</cx:pt>
          <cx:pt idx="4091">50.431278390000003</cx:pt>
          <cx:pt idx="4092">64.450803100000002</cx:pt>
          <cx:pt idx="4093">64.748643130000005</cx:pt>
          <cx:pt idx="4094">69.587329690000004</cx:pt>
          <cx:pt idx="4095">68.280232789999999</cx:pt>
          <cx:pt idx="4096">57.077643530000003</cx:pt>
          <cx:pt idx="4097">57.628809459999999</cx:pt>
          <cx:pt idx="4098">70.422172070000002</cx:pt>
          <cx:pt idx="4099">70.115833879999997</cx:pt>
          <cx:pt idx="4100">63.17972219</cx:pt>
          <cx:pt idx="4101">63.084219130000001</cx:pt>
          <cx:pt idx="4102">64.418024509999995</cx:pt>
          <cx:pt idx="4103">64.087810559999994</cx:pt>
          <cx:pt idx="4104">51.033837920000003</cx:pt>
          <cx:pt idx="4105">51.535228949999997</cx:pt>
          <cx:pt idx="4106">53.807068569999998</cx:pt>
          <cx:pt idx="4107">54.029639250000002</cx:pt>
          <cx:pt idx="4108">64.809344229999994</cx:pt>
          <cx:pt idx="4109">64.79153857</cx:pt>
          <cx:pt idx="4110">50.218419879999999</cx:pt>
          <cx:pt idx="4111">50.366935230000003</cx:pt>
          <cx:pt idx="4112">69.783596560000007</cx:pt>
          <cx:pt idx="4113">70.325050320000003</cx:pt>
          <cx:pt idx="4114">58.872372540000001</cx:pt>
          <cx:pt idx="4115">59.147955510000003</cx:pt>
          <cx:pt idx="4116">54.986693170000002</cx:pt>
          <cx:pt idx="4117">54.068083280000003</cx:pt>
          <cx:pt idx="4118">53.319031770000002</cx:pt>
          <cx:pt idx="4119">53.545649189999999</cx:pt>
          <cx:pt idx="4120">64.974046529999995</cx:pt>
          <cx:pt idx="4121">65.068335559999994</cx:pt>
          <cx:pt idx="4122">54.555715399999997</cx:pt>
          <cx:pt idx="4123">55.148158080000002</cx:pt>
          <cx:pt idx="4124">62.740246259999999</cx:pt>
          <cx:pt idx="4125">62.420149160000001</cx:pt>
          <cx:pt idx="4126">51.679697560000001</cx:pt>
          <cx:pt idx="4127">51.509329819999998</cx:pt>
          <cx:pt idx="4128">65.817791740000004</cx:pt>
          <cx:pt idx="4129">66.194947869999993</cx:pt>
          <cx:pt idx="4130">52.02731249</cx:pt>
          <cx:pt idx="4131">52.491068849999998</cx:pt>
          <cx:pt idx="4132">62.796900620000002</cx:pt>
          <cx:pt idx="4133">63.036467600000002</cx:pt>
          <cx:pt idx="4134">70.000906479999998</cx:pt>
          <cx:pt idx="4135">70.663357750000003</cx:pt>
          <cx:pt idx="4136">61.317817290000001</cx:pt>
          <cx:pt idx="4137">63.853099659999998</cx:pt>
          <cx:pt idx="4138">48.062317020000002</cx:pt>
          <cx:pt idx="4139">47.863217429999999</cx:pt>
          <cx:pt idx="4140">46.090340810000001</cx:pt>
          <cx:pt idx="4141">45.810306429999997</cx:pt>
          <cx:pt idx="4142">58.268598990000001</cx:pt>
          <cx:pt idx="4143">58.482671519999997</cx:pt>
          <cx:pt idx="4144">53.225147419999999</cx:pt>
          <cx:pt idx="4145">53.207746440000001</cx:pt>
          <cx:pt idx="4146">51.590264609999998</cx:pt>
          <cx:pt idx="4147">51.635183419999997</cx:pt>
          <cx:pt idx="4148">48.124232139999997</cx:pt>
          <cx:pt idx="4149">47.86483613</cx:pt>
          <cx:pt idx="4150">41.371437749999998</cx:pt>
          <cx:pt idx="4151">41.392076119999999</cx:pt>
          <cx:pt idx="4152">63.053059240000003</cx:pt>
          <cx:pt idx="4153">62.986288029999997</cx:pt>
          <cx:pt idx="4154">51.500426990000001</cx:pt>
          <cx:pt idx="4155">51.64934701</cx:pt>
          <cx:pt idx="4156">40.316048049999999</cx:pt>
          <cx:pt idx="4157">40.065959550000002</cx:pt>
          <cx:pt idx="4158">73.066716409999998</cx:pt>
          <cx:pt idx="4159">73.153721309999995</cx:pt>
          <cx:pt idx="4160">48.10723583</cx:pt>
          <cx:pt idx="4161">48.150535939999997</cx:pt>
          <cx:pt idx="4162">48.772115149999998</cx:pt>
          <cx:pt idx="4163">49.175979759999997</cx:pt>
          <cx:pt idx="4164">55.563758239999999</cx:pt>
          <cx:pt idx="4165">56.085382969999998</cx:pt>
          <cx:pt idx="4166">51.047596830000003</cx:pt>
          <cx:pt idx="4167">50.970708780000002</cx:pt>
          <cx:pt idx="4168">61.713588420000001</cx:pt>
          <cx:pt idx="4169">61.773884850000002</cx:pt>
          <cx:pt idx="4170">45.27977886</cx:pt>
          <cx:pt idx="4171">45.302035930000002</cx:pt>
          <cx:pt idx="4172">59.992914740000003</cx:pt>
          <cx:pt idx="4173">60.043498990000003</cx:pt>
          <cx:pt idx="4174">69.009455270000004</cx:pt>
          <cx:pt idx="4175">69.127215390000003</cx:pt>
          <cx:pt idx="4176">46.139306359999999</cx:pt>
          <cx:pt idx="4177">45.73422772</cx:pt>
          <cx:pt idx="4178">56.784254900000001</cx:pt>
          <cx:pt idx="4179">56.555209439999999</cx:pt>
          <cx:pt idx="4180">60.815616910000003</cx:pt>
          <cx:pt idx="4181">60.73427744</cx:pt>
          <cx:pt idx="4182">57.272291699999997</cx:pt>
          <cx:pt idx="4183">56.957455359999997</cx:pt>
          <cx:pt idx="4184">54.017903709999999</cx:pt>
          <cx:pt idx="4185">54.032876639999998</cx:pt>
          <cx:pt idx="4186">67.259240390000002</cx:pt>
          <cx:pt idx="4187">67.444985740000007</cx:pt>
          <cx:pt idx="4188">36.037430260000001</cx:pt>
          <cx:pt idx="4189">35.9358571</cx:pt>
          <cx:pt idx="4190">56.390102470000002</cx:pt>
          <cx:pt idx="4191">56.187765489999997</cx:pt>
          <cx:pt idx="4192">52.112698700000003</cx:pt>
          <cx:pt idx="4193">52.130909019999997</cx:pt>
          <cx:pt idx="4194">53.815971400000002</cx:pt>
          <cx:pt idx="4195">53.71561226</cx:pt>
          <cx:pt idx="4196">62.52941113</cx:pt>
          <cx:pt idx="4197">62.37199296</cx:pt>
          <cx:pt idx="4198">61.811114850000003</cx:pt>
          <cx:pt idx="4199">62.534671889999998</cx:pt>
          <cx:pt idx="4200">41.25691501</cx:pt>
          <cx:pt idx="4201">42.152863160000003</cx:pt>
          <cx:pt idx="4202">60.415394360000001</cx:pt>
          <cx:pt idx="4203">60.465169250000002</cx:pt>
          <cx:pt idx="4204">57.576201849999997</cx:pt>
          <cx:pt idx="4205">58.179166049999999</cx:pt>
          <cx:pt idx="4206">61.030498780000002</cx:pt>
          <cx:pt idx="4207">60.970607029999996</cx:pt>
          <cx:pt idx="4208">53.987553159999997</cx:pt>
          <cx:pt idx="4209">54.567046269999999</cx:pt>
          <cx:pt idx="4210">45.3740679</cx:pt>
          <cx:pt idx="4211">45.104959710000003</cx:pt>
          <cx:pt idx="4212">54.729320530000003</cx:pt>
          <cx:pt idx="4213">54.450500169999998</cx:pt>
          <cx:pt idx="4214">61.046281059999998</cx:pt>
          <cx:pt idx="4215">60.760985920000003</cx:pt>
          <cx:pt idx="4216">77.348976260000001</cx:pt>
          <cx:pt idx="4217">77.194795479999996</cx:pt>
          <cx:pt idx="4218">46.525769990000001</cx:pt>
          <cx:pt idx="4219">46.851937200000002</cx:pt>
          <cx:pt idx="4220">54.026806530000002</cx:pt>
          <cx:pt idx="4221">53.916330539999997</cx:pt>
          <cx:pt idx="4222">63.874952049999997</cx:pt>
          <cx:pt idx="4223">63.592489630000003</cx:pt>
          <cx:pt idx="4224">27.85330407</cx:pt>
          <cx:pt idx="4225">28.46800382</cx:pt>
          <cx:pt idx="4226">55.076935460000001</cx:pt>
          <cx:pt idx="4227">55.675448250000002</cx:pt>
          <cx:pt idx="4228">25.625169240000002</cx:pt>
          <cx:pt idx="4229">25.658757179999998</cx:pt>
          <cx:pt idx="4230">56.808940020000001</cx:pt>
          <cx:pt idx="4231">56.914559920000002</cx:pt>
          <cx:pt idx="4232">51.300518060000002</cx:pt>
          <cx:pt idx="4233">51.682125599999999</cx:pt>
          <cx:pt idx="4234">91.753345909999993</cx:pt>
          <cx:pt idx="4235">91.941114630000001</cx:pt>
          <cx:pt idx="4236">63.605439189999998</cx:pt>
          <cx:pt idx="4237">63.619602780000001</cx:pt>
          <cx:pt idx="4238">63.098787389999998</cx:pt>
          <cx:pt idx="4239">63.190648379999999</cx:pt>
          <cx:pt idx="4240">58.332537479999999</cx:pt>
          <cx:pt idx="4241">58.109966800000002</cx:pt>
          <cx:pt idx="4242">52.560268100000002</cx:pt>
          <cx:pt idx="4243">53.995241960000001</cx:pt>
          <cx:pt idx="4244">47.100407009999998</cx:pt>
          <cx:pt idx="4245">47.254992469999998</cx:pt>
          <cx:pt idx="4246">55.941723719999999</cx:pt>
          <cx:pt idx="4247">55.278463090000002</cx:pt>
          <cx:pt idx="4248">56.544283249999999</cx:pt>
          <cx:pt idx="4249">56.863166329999999</cx:pt>
          <cx:pt idx="4250">54.135259150000003</cx:pt>
          <cx:pt idx="4251">53.932517500000003</cx:pt>
          <cx:pt idx="4252">34.025391329999998</cx:pt>
          <cx:pt idx="4253">34.116847640000003</cx:pt>
          <cx:pt idx="4254">42.528805269999999</cx:pt>
          <cx:pt idx="4255">42.593148429999999</cx:pt>
          <cx:pt idx="4256">47.095550930000002</cx:pt>
          <cx:pt idx="4257">47.184579200000002</cx:pt>
          <cx:pt idx="4258">65.405024299999994</cx:pt>
          <cx:pt idx="4259">65.487577790000003</cx:pt>
          <cx:pt idx="4260">56.427737139999998</cx:pt>
          <cx:pt idx="4261">56.437449319999999</cx:pt>
          <cx:pt idx="4262">61.930088990000002</cx:pt>
          <cx:pt idx="4263">62.038541619999997</cx:pt>
          <cx:pt idx="4264">31.616771910000001</cx:pt>
          <cx:pt idx="4265">31.720368449999999</cx:pt>
          <cx:pt idx="4266">57.498099770000003</cx:pt>
          <cx:pt idx="4267">57.377102260000001</cx:pt>
          <cx:pt idx="4268">30.574331789999999</cx:pt>
          <cx:pt idx="4269">31.347259050000002</cx:pt>
          <cx:pt idx="4270">49.281599659999998</cx:pt>
          <cx:pt idx="4271">49.242750960000002</cx:pt>
          <cx:pt idx="4272">42.528805269999999</cx:pt>
          <cx:pt idx="4273">42.099446200000003</cx:pt>
          <cx:pt idx="4274">46.527793359999997</cx:pt>
          <cx:pt idx="4275">46.773025779999998</cx:pt>
          <cx:pt idx="4276">48.808940479999997</cx:pt>
          <cx:pt idx="4277">49.208353680000002</cx:pt>
          <cx:pt idx="4278">47.244066269999998</cx:pt>
          <cx:pt idx="4279">47.012997439999999</cx:pt>
          <cx:pt idx="4280">47.449640639999998</cx:pt>
          <cx:pt idx="4281">47.830843510000001</cx:pt>
          <cx:pt idx="4282">48.347207490000002</cx:pt>
          <cx:pt idx="4283">48.480345219999997</cx:pt>
          <cx:pt idx="4284">48.182909860000002</cx:pt>
          <cx:pt idx="4285">48.415192709999999</cx:pt>
          <cx:pt idx="4286">46.181797119999999</cx:pt>
          <cx:pt idx="4287">45.563859979999997</cx:pt>
          <cx:pt idx="4288">51.002678019999998</cx:pt>
          <cx:pt idx="4289">51.224034680000003</cx:pt>
          <cx:pt idx="4290">60.814807559999998</cx:pt>
          <cx:pt idx="4291">61.490613070000002</cx:pt>
          <cx:pt idx="4292">51.970253460000002</cx:pt>
          <cx:pt idx="4293">52.007888139999999</cx:pt>
          <cx:pt idx="4294">46.943393520000001</cx:pt>
          <cx:pt idx="4295">46.553287820000001</cx:pt>
          <cx:pt idx="4296">54.00171675</cx:pt>
          <cx:pt idx="4297">54.370779400000004</cx:pt>
          <cx:pt idx="4298">53.966914789999997</cx:pt>
          <cx:pt idx="4299">53.862913579999997</cx:pt>
          <cx:pt idx="4300">61.84632148</cx:pt>
          <cx:pt idx="4301">61.625369499999998</cx:pt>
          <cx:pt idx="4302">68.985579509999994</cx:pt>
          <cx:pt idx="4303">69.026046899999997</cx:pt>
          <cx:pt idx="4304">63.128328590000002</cx:pt>
          <cx:pt idx="4305">63.33471231</cx:pt>
          <cx:pt idx="4306">56.433402579999999</cx:pt>
          <cx:pt idx="4307">56.714650980000002</cx:pt>
          <cx:pt idx="4308">54.463854410000003</cx:pt>
          <cx:pt idx="4309">54.845057279999999</cx:pt>
          <cx:pt idx="4310">44.399613000000002</cx:pt>
          <cx:pt idx="4311">44.729422280000001</cx:pt>
          <cx:pt idx="4312">47.178509089999999</cx:pt>
          <cx:pt idx="4313">46.974148739999997</cx:pt>
          <cx:pt idx="4314">39.651573409999997</cx:pt>
          <cx:pt idx="4315">39.259444340000002</cx:pt>
          <cx:pt idx="4316">65.37750647</cx:pt>
          <cx:pt idx="4317">64.961906310000003</cx:pt>
          <cx:pt idx="4318">50.653039720000002</cx:pt>
          <cx:pt idx="4319">50.490360789999997</cx:pt>
          <cx:pt idx="4320">50.638471459999998</cx:pt>
          <cx:pt idx="4321">52.127671630000002</cx:pt>
          <cx:pt idx="4322">63.55364093</cx:pt>
          <cx:pt idx="4323">63.299101</cx:pt>
          <cx:pt idx="4324">61.034950190000004</cx:pt>
          <cx:pt idx="4325">61.482114920000001</cx:pt>
          <cx:pt idx="4326">64.688346710000005</cx:pt>
          <cx:pt idx="4327">65.097876760000005</cx:pt>
          <cx:pt idx="4328">44.83180479</cx:pt>
          <cx:pt idx="4329">46.879859699999997</cx:pt>
          <cx:pt idx="4330">45.102936339999999</cx:pt>
          <cx:pt idx="4331">45.150283190000003</cx:pt>
          <cx:pt idx="4332">37.118719089999999</cx:pt>
          <cx:pt idx="4333">37.241335300000003</cx:pt>
          <cx:pt idx="4334">46.208505600000002</cx:pt>
          <cx:pt idx="4335">46.297129200000001</cx:pt>
          <cx:pt idx="4336">49.193380740000002</cx:pt>
          <cx:pt idx="4337">48.420858150000001</cx:pt>
          <cx:pt idx="4338">49.743737330000002</cx:pt>
          <cx:pt idx="4339">50.090542910000003</cx:pt>
          <cx:pt idx="4340">56.834839150000001</cx:pt>
          <cx:pt idx="4341">56.656377929999998</cx:pt>
          <cx:pt idx="4342">65.277552</cx:pt>
          <cx:pt idx="4343">64.874092059999995</cx:pt>
          <cx:pt idx="4344">48.60417545</cx:pt>
          <cx:pt idx="4345">48.488438700000003</cx:pt>
          <cx:pt idx="4346">39.402294249999997</cx:pt>
          <cx:pt idx="4347">39.237996619999997</cx:pt>
          <cx:pt idx="4348">54.491372239999997</cx:pt>
          <cx:pt idx="4349">54.45211887</cx:pt>
          <cx:pt idx="4350">51.132983039999999</cx:pt>
          <cx:pt idx="4351">51.311039579999999</cx:pt>
          <cx:pt idx="4352">46.722441529999998</cx:pt>
          <cx:pt idx="4353">46.933276669999998</cx:pt>
          <cx:pt idx="4354">23.84136642</cx:pt>
          <cx:pt idx="4355">24.457280189999999</cx:pt>
          <cx:pt idx="4356">52.20536903</cx:pt>
          <cx:pt idx="4357">52.078706080000003</cx:pt>
          <cx:pt idx="4358">48.706557969999999</cx:pt>
          <cx:pt idx="4359">48.981331580000003</cx:pt>
          <cx:pt idx="4360">62.573520590000001</cx:pt>
          <cx:pt idx="4361">62.635840379999998</cx:pt>
          <cx:pt idx="4362">58.648587839999998</cx:pt>
          <cx:pt idx="4363">58.506547279999999</cx:pt>
          <cx:pt idx="4364">61.442456870000001</cx:pt>
          <cx:pt idx="4365">60.757343849999998</cx:pt>
          <cx:pt idx="4366">47.99352245</cx:pt>
          <cx:pt idx="4367">48.612673610000002</cx:pt>
          <cx:pt idx="4368">41.526023199999997</cx:pt>
          <cx:pt idx="4369">42.361270249999997</cx:pt>
          <cx:pt idx="4370">41.915724220000001</cx:pt>
          <cx:pt idx="4371">39.309219239999997</cx:pt>
          <cx:pt idx="4372">36.433201400000002</cx:pt>
          <cx:pt idx="4373">36.473668789999998</cx:pt>
          <cx:pt idx="4374">37.18184823</cx:pt>
          <cx:pt idx="4375">37.062469409999999</cx:pt>
          <cx:pt idx="4376">57.847333399999997</cx:pt>
          <cx:pt idx="4377">57.652685220000002</cx:pt>
          <cx:pt idx="4378">61.365164139999997</cx:pt>
          <cx:pt idx="4379">61.665027549999998</cx:pt>
          <cx:pt idx="4380">57.509835320000001</cx:pt>
          <cx:pt idx="4381">57.377506930000003</cx:pt>
          <cx:pt idx="4382">49.905606910000003</cx:pt>
          <cx:pt idx="4383">49.902369520000001</cx:pt>
          <cx:pt idx="4384">57.619097289999999</cx:pt>
          <cx:pt idx="4385">58.178356700000002</cx:pt>
          <cx:pt idx="4386">58.039958210000002</cx:pt>
          <cx:pt idx="4387">58.484290209999998</cx:pt>
          <cx:pt idx="4388">49.167481610000003</cx:pt>
          <cx:pt idx="4389">49.075620620000002</cx:pt>
          <cx:pt idx="4390">74.260909260000005</cx:pt>
          <cx:pt idx="4391">73.9339327</cx:pt>
          <cx:pt idx="4392">44.52101519</cx:pt>
          <cx:pt idx="4393">41.785823880000002</cx:pt>
          <cx:pt idx="4394">50.49926361</cx:pt>
          <cx:pt idx="4395">49.712172760000001</cx:pt>
          <cx:pt idx="4396">54.813088039999997</cx:pt>
          <cx:pt idx="4397">54.773429989999997</cx:pt>
          <cx:pt idx="4398">28.961301379999998</cx:pt>
          <cx:pt idx="4399">26.629974690000001</cx:pt>
          <cx:pt idx="4400">48.057460929999998</cx:pt>
          <cx:pt idx="4401">48.299455960000003</cx:pt>
          <cx:pt idx="4402">42.351962749999998</cx:pt>
          <cx:pt idx="4403">36.73832556</cx:pt>
          <cx:pt idx="4404">44.025289579999999</cx:pt>
          <cx:pt idx="4405">33.043652299999998</cx:pt>
          <cx:pt idx="4406">18.84566637</cx:pt>
          <cx:pt idx="4407">18.617430259999999</cx:pt>
          <cx:pt idx="4408">43.615354859999997</cx:pt>
          <cx:pt idx="4409">37.896502439999999</cx:pt>
          <cx:pt idx="4410">51.810407249999997</cx:pt>
          <cx:pt idx="4411">51.714499519999997</cx:pt>
          <cx:pt idx="4412">31.95629336</cx:pt>
          <cx:pt idx="4413">31.96236347</cx:pt>
          <cx:pt idx="4414">47.594918589999999</cx:pt>
          <cx:pt idx="4415">47.267132689999997</cx:pt>
          <cx:pt idx="4416">48.139609749999998</cx:pt>
          <cx:pt idx="4417">48.256965190000003</cx:pt>
          <cx:pt idx="4418">55.640241619999998</cx:pt>
          <cx:pt idx="4419">55.991093939999999</cx:pt>
          <cx:pt idx="4420">55.120235579999999</cx:pt>
          <cx:pt idx="4421">55.156251560000001</cx:pt>
          <cx:pt idx="4422">62.212146750000002</cx:pt>
          <cx:pt idx="4423">62.091553900000001</cx:pt>
          <cx:pt idx="4424">63.714296490000002</cx:pt>
          <cx:pt idx="4425">63.473110810000001</cx:pt>
          <cx:pt idx="4426">55.84055523</cx:pt>
          <cx:pt idx="4427">55.925132079999997</cx:pt>
          <cx:pt idx="4428">50.017296930000001</cx:pt>
          <cx:pt idx="4429">51.766297790000003</cx:pt>
          <cx:pt idx="4430">68.995696359999997</cx:pt>
          <cx:pt idx="4431">68.903026019999999</cx:pt>
          <cx:pt idx="4432">58.409830210000003</cx:pt>
          <cx:pt idx="4433">58.1985904</cx:pt>
          <cx:pt idx="4434">37.268043779999999</cx:pt>
          <cx:pt idx="4435">36.326772149999996</cx:pt>
          <cx:pt idx="4436">47.13359028</cx:pt>
          <cx:pt idx="4437">49.490411430000002</cx:pt>
          <cx:pt idx="4438">62.380895789999997</cx:pt>
          <cx:pt idx="4439">62.534671889999998</cx:pt>
          <cx:pt idx="4440">53.81273401</cx:pt>
          <cx:pt idx="4441">53.75243759</cx:pt>
          <cx:pt idx="4442">64.637357789999996</cx:pt>
          <cx:pt idx="4443">64.733670200000006</cx:pt>
          <cx:pt idx="4444">55.176889930000002</cx:pt>
          <cx:pt idx="4445">55.271583640000003</cx:pt>
          <cx:pt idx="4446">64.923866959999998</cx:pt>
          <cx:pt idx="4447">66.410234419999995</cx:pt>
          <cx:pt idx="4448">48.434617060000001</cx:pt>
          <cx:pt idx="4449">47.95103168</cx:pt>
          <cx:pt idx="4450">42.799127480000003</cx:pt>
          <cx:pt idx="4451">42.269004590000002</cx:pt>
          <cx:pt idx="4452">52.878341829999997</cx:pt>
          <cx:pt idx="4453">52.177446529999997</cx:pt>
          <cx:pt idx="4454">63.210882079999998</cx:pt>
          <cx:pt idx="4455">63.483632329999999</cx:pt>
          <cx:pt idx="4456">45.73706044</cx:pt>
          <cx:pt idx="4457">44.343767990000003</cx:pt>
          <cx:pt idx="4458">47.828415470000003</cx:pt>
          <cx:pt idx="4459">47.726842310000002</cx:pt>
          <cx:pt idx="4460">49.864734839999997</cx:pt>
          <cx:pt idx="4461">49.691939060000003</cx:pt>
          <cx:pt idx="4462">57.305474969999999</cx:pt>
          <cx:pt idx="4463">57.558800869999999</cx:pt>
          <cx:pt idx="4464">59.054071149999999</cx:pt>
          <cx:pt idx="4465">58.879252000000001</cx:pt>
          <cx:pt idx="4466">66.563605850000002</cx:pt>
          <cx:pt idx="4467">66.217609609999997</cx:pt>
          <cx:pt idx="4468">62.385347199999998</cx:pt>
          <cx:pt idx="4469">61.837013980000002</cx:pt>
          <cx:pt idx="4470">53.099293809999999</cx:pt>
          <cx:pt idx="4471">53.064896529999999</cx:pt>
          <cx:pt idx="4472">38.587685569999998</cx:pt>
          <cx:pt idx="4473">38.258685640000003</cx:pt>
          <cx:pt idx="4474">51.016032260000003</cx:pt>
          <cx:pt idx="4475">51.276642289999998</cx:pt>
          <cx:pt idx="4476">54.50432181</cx:pt>
          <cx:pt idx="4477">54.786784230000002</cx:pt>
          <cx:pt idx="4478">63.055487280000001</cx:pt>
          <cx:pt idx="4479">63.252158829999999</cx:pt>
          <cx:pt idx="4480">54.902925660000001</cx:pt>
          <cx:pt idx="4481">54.856388150000001</cx:pt>
          <cx:pt idx="4482">35.712881750000001</cx:pt>
          <cx:pt idx="4483">35.424753889999998</cx:pt>
        </cx:lvl>
      </cx:numDim>
    </cx:data>
  </cx:chartData>
  <cx:chart>
    <cx:title pos="t" align="ctr" overlay="0">
      <cx:tx>
        <cx:txData>
          <cx:v>Area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rPr>
            <a:t>Area</a:t>
          </a:r>
        </a:p>
      </cx:txPr>
    </cx:title>
    <cx:plotArea>
      <cx:plotAreaRegion>
        <cx:series layoutId="clusteredColumn" uniqueId="{A8833D2A-FE36-4115-8654-64B225C3E6C7}">
          <cx:tx>
            <cx:txData>
              <cx:f>Sheet1!$A$1</cx:f>
              <cx:v>Area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Area (mm</a:t>
                </a:r>
                <a:r>
                  <a:rPr lang="en-US" sz="1197" b="0" i="0" u="none" strike="noStrike" baseline="3000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2</a:t>
                </a: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)</a:t>
                </a:r>
              </a:p>
            </cx:rich>
          </cx:tx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rgbClr val="FFFFFF">
                    <a:lumMod val="65000"/>
                    <a:lumOff val="35000"/>
                  </a:srgbClr>
                </a:solidFill>
              </a:defRPr>
            </a:pPr>
            <a:endParaRPr lang="en-US" sz="1197" b="0" i="0" u="none" strike="noStrike" baseline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endParaRPr>
          </a:p>
        </cx:txPr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venir Next LT Pro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Sheet1!$A$2:$A$2269</cx:f>
        <cx:lvl ptCount="2268" formatCode="General">
          <cx:pt idx="0">74.127265149999999</cx:pt>
          <cx:pt idx="1">73.792045229999999</cx:pt>
          <cx:pt idx="2">49.927344840000004</cx:pt>
          <cx:pt idx="3">50.685110870000003</cx:pt>
          <cx:pt idx="4">83.855215740000006</cx:pt>
          <cx:pt idx="5">83.188766610000002</cx:pt>
          <cx:pt idx="6">74.579858990000005</cx:pt>
          <cx:pt idx="7">74.308959979999997</cx:pt>
          <cx:pt idx="8">73.277008469999998</cx:pt>
          <cx:pt idx="9">73.811294559999993</cx:pt>
          <cx:pt idx="10">80.026008930000003</cx:pt>
          <cx:pt idx="11">79.171526790000001</cx:pt>
          <cx:pt idx="12">78.061404240000002</cx:pt>
          <cx:pt idx="13">77.386973690000005</cx:pt>
          <cx:pt idx="14">74.375393619999997</cx:pt>
          <cx:pt idx="15">72.085193669999995</cx:pt>
          <cx:pt idx="16">72.566896240000005</cx:pt>
          <cx:pt idx="17">69.881850420000006</cx:pt>
          <cx:pt idx="18">70.345946909999995</cx:pt>
          <cx:pt idx="19">78.232770169999995</cx:pt>
          <cx:pt idx="20">77.778298340000006</cx:pt>
          <cx:pt idx="21">69.24990923</cx:pt>
          <cx:pt idx="22">69.678793540000001</cx:pt>
          <cx:pt idx="23">82.631005740000006</cx:pt>
          <cx:pt idx="24">84.40076972</cx:pt>
          <cx:pt idx="25">101.3213942</cx:pt>
          <cx:pt idx="26">102.7226041</cx:pt>
          <cx:pt idx="27">79.301107599999995</cx:pt>
          <cx:pt idx="28">80.30794109</cx:pt>
          <cx:pt idx="29">82.436634530000006</cx:pt>
          <cx:pt idx="30">80.403013970000003</cx:pt>
          <cx:pt idx="31">83.244636600000007</cx:pt>
          <cx:pt idx="32">82.628188769999994</cx:pt>
          <cx:pt idx="33">81.761734480000001</cx:pt>
          <cx:pt idx="34">82.473020439999999</cx:pt>
          <cx:pt idx="35">87.190278329999998</cx:pt>
          <cx:pt idx="36">86.544721769999995</cx:pt>
          <cx:pt idx="37">84.639977770000002</cx:pt>
          <cx:pt idx="38">84.739276110000006</cx:pt>
          <cx:pt idx="39">85.595636240000005</cx:pt>
          <cx:pt idx="40">85.653618960000003</cx:pt>
          <cx:pt idx="41">80.216624179999997</cx:pt>
          <cx:pt idx="42">79.851826029999998</cx:pt>
          <cx:pt idx="43">83.565771650000002</cx:pt>
          <cx:pt idx="44">84.32471142</cx:pt>
          <cx:pt idx="45">74.217173579999994</cx:pt>
          <cx:pt idx="46">74.380323329999996</cx:pt>
          <cx:pt idx="47">81.509615299999993</cx:pt>
          <cx:pt idx="48">82.750492390000005</cx:pt>
          <cx:pt idx="49">82.469029730000003</cx:pt>
          <cx:pt idx="50">82.603070750000001</cx:pt>
          <cx:pt idx="51">82.622320070000001</cx:pt>
          <cx:pt idx="52">82.393910419999997</cx:pt>
          <cx:pt idx="53">82.915754870000001</cx:pt>
          <cx:pt idx="54">82.981014770000002</cx:pt>
          <cx:pt idx="55">91.558700930000001</cx:pt>
          <cx:pt idx="56">91.306112249999998</cx:pt>
          <cx:pt idx="57">90.580037180000005</cx:pt>
          <cx:pt idx="58">90.887556849999996</cx:pt>
          <cx:pt idx="59">94.885077859999996</cx:pt>
          <cx:pt idx="60">94.972873550000003</cx:pt>
          <cx:pt idx="61">77.613505360000005</cx:pt>
          <cx:pt idx="62">78.202722440000002</cx:pt>
          <cx:pt idx="63">84.804301260000003</cx:pt>
          <cx:pt idx="64">83.875169299999996</cx:pt>
          <cx:pt idx="65">83.856389480000004</cx:pt>
          <cx:pt idx="66">84.55499906</cx:pt>
          <cx:pt idx="67">75.105694159999999</cx:pt>
          <cx:pt idx="68">74.273982549999999</cx:pt>
          <cx:pt idx="69">84.979657900000007</cx:pt>
          <cx:pt idx="70">84.414619849999994</cx:pt>
          <cx:pt idx="71">78.223614999999995</cx:pt>
          <cx:pt idx="72">78.752736639999995</cx:pt>
          <cx:pt idx="73">99.475337159999995</cx:pt>
          <cx:pt idx="74">100.1089216</cx:pt>
          <cx:pt idx="75">90.906336679999995</cx:pt>
          <cx:pt idx="76">89.973213999999999</cx:pt>
          <cx:pt idx="77">84.072592240000006</cx:pt>
          <cx:pt idx="78">84.188322929999998</cx:pt>
          <cx:pt idx="79">83.421636469999996</cx:pt>
          <cx:pt idx="80">83.705446609999996</cx:pt>
          <cx:pt idx="81">87.000132579999999</cx:pt>
          <cx:pt idx="82">86.868908540000007</cx:pt>
          <cx:pt idx="83">79.990092509999997</cx:pt>
          <cx:pt idx="84">80.088921360000001</cx:pt>
          <cx:pt idx="85">89.440101650000003</cx:pt>
          <cx:pt idx="86">89.491980929999997</cx:pt>
          <cx:pt idx="87">65.909682189999998</cx:pt>
          <cx:pt idx="88">65.056608530000005</cx:pt>
          <cx:pt idx="89">83.624928100000005</cx:pt>
          <cx:pt idx="90">83.919771389999994</cx:pt>
          <cx:pt idx="91">45.2746426</cx:pt>
          <cx:pt idx="92">41.01960321</cx:pt>
          <cx:pt idx="93">53.207006939999999</cx:pt>
          <cx:pt idx="94">51.969651069999998</cx:pt>
          <cx:pt idx="95">85.324971980000001</cx:pt>
          <cx:pt idx="96">86.180862610000005</cx:pt>
          <cx:pt idx="97">82.880777440000003</cx:pt>
          <cx:pt idx="98">82.906130210000001</cx:pt>
          <cx:pt idx="99">79.448294489999995</cx:pt>
          <cx:pt idx="100">79.7687253</cx:pt>
          <cx:pt idx="101">86.048934320000001</cx:pt>
          <cx:pt idx="102">85.963251360000001</cx:pt>
          <cx:pt idx="103">64.642043839999999</cx:pt>
          <cx:pt idx="104">64.337810630000007</cx:pt>
          <cx:pt idx="105">70.65722255</cx:pt>
          <cx:pt idx="106">71.595979170000007</cx:pt>
          <cx:pt idx="107">85.01440058</cx:pt>
          <cx:pt idx="108">85.037640620000005</cx:pt>
          <cx:pt idx="109">85.001958950000002</cx:pt>
          <cx:pt idx="110">85.567466499999995</cx:pt>
          <cx:pt idx="111">99.018987359999997</cx:pt>
          <cx:pt idx="112">99.401391590000003</cx:pt>
          <cx:pt idx="113">96.010693759999995</cx:pt>
          <cx:pt idx="114">95.705521559999994</cx:pt>
          <cx:pt idx="115">95.535564129999997</cx:pt>
          <cx:pt idx="116">94.859020839999999</cx:pt>
          <cx:pt idx="117">92.616005209999997</cx:pt>
          <cx:pt idx="118">92.347218929999997</cx:pt>
          <cx:pt idx="119">77.766091459999998</cx:pt>
          <cx:pt idx="120">79.106501640000005</cx:pt>
          <cx:pt idx="121">90.007017689999998</cx:pt>
          <cx:pt idx="122">90.053028269999999</cx:pt>
          <cx:pt idx="123">101.40308640000001</cx:pt>
          <cx:pt idx="124">101.2662285</cx:pt>
          <cx:pt idx="125">84.718148810000002</cx:pt>
          <cx:pt idx="126">85.307600640000004</cx:pt>
          <cx:pt idx="127">94.846109709999993</cx:pt>
          <cx:pt idx="128">93.621430219999993</cx:pt>
          <cx:pt idx="129">89.917813510000002</cx:pt>
          <cx:pt idx="130">89.751377289999994</cx:pt>
          <cx:pt idx="131">82.411281759999994</cx:pt>
          <cx:pt idx="132">84.526125070000006</cx:pt>
          <cx:pt idx="133">88.434911389999996</cx:pt>
          <cx:pt idx="134">88.560501489999993</cx:pt>
          <cx:pt idx="135">86.162787030000004</cx:pt>
          <cx:pt idx="136">91.518324300000003</cx:pt>
          <cx:pt idx="137">91.478886660000001</cx:pt>
          <cx:pt idx="138">92.854978520000003</cx:pt>
          <cx:pt idx="139">89.265918749999997</cx:pt>
          <cx:pt idx="140">88.991029030000007</cx:pt>
          <cx:pt idx="141">76.28107661</cx:pt>
          <cx:pt idx="142">76.679443689999999</cx:pt>
          <cx:pt idx="143">102.1641389</cx:pt>
          <cx:pt idx="144">102.91251509999999</cx:pt>
          <cx:pt idx="145">102.0883154</cx:pt>
          <cx:pt idx="146">102.022586</cx:pt>
          <cx:pt idx="147">99.637782670000007</cx:pt>
          <cx:pt idx="148">99.839431070000003</cx:pt>
          <cx:pt idx="149">94.344923069999993</cx:pt>
          <cx:pt idx="150">95.442369229999997</cx:pt>
          <cx:pt idx="151">91.164559299999993</cx:pt>
          <cx:pt idx="152">91.200240969999996</cx:pt>
          <cx:pt idx="153">79.228805260000001</cx:pt>
          <cx:pt idx="154">79.350639389999998</cx:pt>
          <cx:pt idx="155">94.698453319999999</cx:pt>
          <cx:pt idx="156">99.004198239999994</cx:pt>
          <cx:pt idx="157">76.136941429999993</cx:pt>
          <cx:pt idx="158">75.948908410000001</cx:pt>
          <cx:pt idx="159">90.272752249999996</cx:pt>
          <cx:pt idx="160">88.040535019999993</cx:pt>
          <cx:pt idx="161">108.96126270000001</cx:pt>
          <cx:pt idx="162">108.928398</cx:pt>
          <cx:pt idx="163">76.62639068</cx:pt>
          <cx:pt idx="164">76.476386809999994</cx:pt>
          <cx:pt idx="165">88.101334710000003</cx:pt>
          <cx:pt idx="166">86.982056999999998</cx:pt>
          <cx:pt idx="167">72.275808920000003</cx:pt>
          <cx:pt idx="168">72.641311310000006</cx:pt>
          <cx:pt idx="169">91.241087100000001</cx:pt>
          <cx:pt idx="170">91.439214280000002</cx:pt>
          <cx:pt idx="171">95.044706390000002</cx:pt>
          <cx:pt idx="172">94.527791640000004</cx:pt>
          <cx:pt idx="173">96.588408200000003</cx:pt>
          <cx:pt idx="174">96.485588640000003</cx:pt>
          <cx:pt idx="175">87.314225190000002</cx:pt>
          <cx:pt idx="176">88.528810530000001</cx:pt>
          <cx:pt idx="177">67.216992919999996</cx:pt>
          <cx:pt idx="178">69.73184655</cx:pt>
          <cx:pt idx="179">84.591619719999997</cx:pt>
          <cx:pt idx="180">85.393283600000004</cx:pt>
          <cx:pt idx="181">82.661053460000005</cx:pt>
          <cx:pt idx="182">83.211537149999998</cx:pt>
          <cx:pt idx="183">82.809648850000002</cx:pt>
          <cx:pt idx="184">83.329615320000002</cx:pt>
          <cx:pt idx="185">75.480821210000002</cx:pt>
          <cx:pt idx="186">75.488098390000005</cx:pt>
          <cx:pt idx="187">56.58009869</cx:pt>
          <cx:pt idx="188">56.838086570000002</cx:pt>
          <cx:pt idx="189">71.911715020000003</cx:pt>
          <cx:pt idx="190">71.33306159</cx:pt>
          <cx:pt idx="191">76.818414419999996</cx:pt>
          <cx:pt idx="192">75.99397999</cx:pt>
          <cx:pt idx="193">91.591565630000005</cx:pt>
          <cx:pt idx="194">92.073737699999995</cx:pt>
          <cx:pt idx="195">83.838313889999995</cx:pt>
          <cx:pt idx="196">84.732233679999993</cx:pt>
          <cx:pt idx="197">75.073064209999998</cx:pt>
          <cx:pt idx="198">74.847002040000007</cx:pt>
          <cx:pt idx="199">73.432411540000004</cx:pt>
          <cx:pt idx="200">73.531944620000004</cx:pt>
          <cx:pt idx="201">44.771343229999999</cx:pt>
          <cx:pt idx="202">44.976278100000002</cx:pt>
          <cx:pt idx="203">77.462562500000004</cx:pt>
          <cx:pt idx="204">77.067247129999998</cx:pt>
          <cx:pt idx="205">81.111013459999995</cx:pt>
          <cx:pt idx="206">81.508676309999998</cx:pt>
          <cx:pt idx="207">72.256794350000007</cx:pt>
          <cx:pt idx="208">71.407946150000001</cx:pt>
          <cx:pt idx="209">77.460215020000007</cx:pt>
          <cx:pt idx="210">76.143514370000005</cx:pt>
          <cx:pt idx="211">72.497880379999998</cx:pt>
          <cx:pt idx="212">73.250716710000006</cx:pt>
          <cx:pt idx="213">69.384654490000003</cx:pt>
          <cx:pt idx="214">69.235354869999995</cx:pt>
          <cx:pt idx="215">85.032945659999996</cx:pt>
          <cx:pt idx="216">83.827984990000004</cx:pt>
          <cx:pt idx="217">75.384574599999993</cx:pt>
          <cx:pt idx="218">74.85873943</cx:pt>
          <cx:pt idx="219">83.987144020000002</cx:pt>
          <cx:pt idx="220">83.077496139999994</cx:pt>
          <cx:pt idx="221">78.238638859999995</cx:pt>
          <cx:pt idx="222">78.940534909999997</cx:pt>
          <cx:pt idx="223">78.987719229999996</cx:pt>
          <cx:pt idx="224">80.295499460000002</cx:pt>
          <cx:pt idx="225">93.958997620000005</cx:pt>
          <cx:pt idx="226">94.646808800000002</cx:pt>
          <cx:pt idx="227">84.615094499999998</cx:pt>
          <cx:pt idx="228">84.836226969999998</cx:pt>
          <cx:pt idx="229">94.172852899999995</cx:pt>
          <cx:pt idx="230">92.522575570000001</cx:pt>
          <cx:pt idx="231">92.747463999999994</cx:pt>
          <cx:pt idx="232">93.139727649999998</cx:pt>
          <cx:pt idx="233">71.307004579999997</cx:pt>
          <cx:pt idx="234">71.001362880000002</cx:pt>
          <cx:pt idx="235">82.230291170000001</cx:pt>
          <cx:pt idx="236">81.92300625</cx:pt>
          <cx:pt idx="237">111.2277531</cx:pt>
          <cx:pt idx="238">111.80265060000001</cx:pt>
          <cx:pt idx="239">105.5484986</cx:pt>
          <cx:pt idx="240">104.89566480000001</cx:pt>
          <cx:pt idx="241">98.623906739999995</cx:pt>
          <cx:pt idx="242">99.143638460000005</cx:pt>
          <cx:pt idx="243">90.904458689999998</cx:pt>
          <cx:pt idx="244">91.487572330000006</cx:pt>
          <cx:pt idx="245">88.217534889999996</cx:pt>
          <cx:pt idx="246">88.490077139999997</cx:pt>
          <cx:pt idx="247">94.957849690000003</cx:pt>
          <cx:pt idx="248">93.899371669999994</cx:pt>
          <cx:pt idx="249">76.812780470000007</cx:pt>
          <cx:pt idx="250">77.509042570000005</cx:pt>
          <cx:pt idx="251">55.468567659999998</cx:pt>
          <cx:pt idx="252">55.620919010000001</cx:pt>
          <cx:pt idx="253">76.909261830000005</cx:pt>
          <cx:pt idx="254">97.143821590000002</cx:pt>
          <cx:pt idx="255">98.295963999999998</cx:pt>
          <cx:pt idx="256">93.231279310000005</cx:pt>
          <cx:pt idx="257">92.78338042</cx:pt>
          <cx:pt idx="258">104.33391330000001</cx:pt>
          <cx:pt idx="259">103.9660634</cx:pt>
          <cx:pt idx="260">85.774983590000005</cx:pt>
          <cx:pt idx="261">85.870760709999999</cx:pt>
          <cx:pt idx="262">96.37502241</cx:pt>
          <cx:pt idx="263">94.705965250000006</cx:pt>
          <cx:pt idx="264">73.389217939999995</cx:pt>
          <cx:pt idx="265">73.201184909999995</cx:pt>
          <cx:pt idx="266">85.178489319999997</cx:pt>
          <cx:pt idx="267">84.945384720000007</cx:pt>
          <cx:pt idx="268">87.971284400000002</cx:pt>
          <cx:pt idx="269">87.154361910000006</cx:pt>
          <cx:pt idx="270">79.275520080000007</cx:pt>
          <cx:pt idx="271">80.46803912</cx:pt>
          <cx:pt idx="272">88.500640790000006</cx:pt>
          <cx:pt idx="273">88.894782419999999</cx:pt>
          <cx:pt idx="274">101.5089577</cx:pt>
          <cx:pt idx="275">101.2551953</cx:pt>
          <cx:pt idx="276">84.503354529999996</cx:pt>
          <cx:pt idx="277">84.548426120000002</cx:pt>
          <cx:pt idx="278">81.529803610000002</cx:pt>
          <cx:pt idx="279">82.131462330000005</cx:pt>
          <cx:pt idx="280">77.102224559999996</cx:pt>
          <cx:pt idx="281">77.404345030000002</cx:pt>
          <cx:pt idx="282">88.289132980000005</cx:pt>
          <cx:pt idx="283">88.933281059999999</cx:pt>
          <cx:pt idx="284">87.273848560000005</cx:pt>
          <cx:pt idx="285">86.739092979999995</cx:pt>
          <cx:pt idx="286">100.1805197</cx:pt>
          <cx:pt idx="287">102.5348058</cx:pt>
          <cx:pt idx="288">102.01882999999999</cx:pt>
          <cx:pt idx="289">103.6916432</cx:pt>
          <cx:pt idx="290">84.645611720000005</cx:pt>
          <cx:pt idx="291">85.226612630000005</cx:pt>
          <cx:pt idx="292">90.618770569999995</cx:pt>
          <cx:pt idx="293">90.510317069999999</cx:pt>
          <cx:pt idx="294">107.6527782</cx:pt>
          <cx:pt idx="295">108.7335573</cx:pt>
          <cx:pt idx="296">110.1737353</cx:pt>
          <cx:pt idx="297">111.00615120000001</cx:pt>
          <cx:pt idx="298">73.801904640000004</cx:pt>
          <cx:pt idx="299">74.115527760000006</cx:pt>
          <cx:pt idx="300">75.691390029999994</cx:pt>
          <cx:pt idx="301">77.866094039999993</cx:pt>
          <cx:pt idx="302">68.232277339999996</cx:pt>
          <cx:pt idx="303">68.216549229999998</cx:pt>
          <cx:pt idx="304">74.36717745</cx:pt>
          <cx:pt idx="305">74.198393749999994</cx:pt>
          <cx:pt idx="306">77.114431449999998</cx:pt>
          <cx:pt idx="307">75.648431169999995</cx:pt>
          <cx:pt idx="308">56.43760675</cx:pt>
          <cx:pt idx="309">55.301427189999998</cx:pt>
          <cx:pt idx="310">79.437026599999996</cx:pt>
          <cx:pt idx="311">79.528343509999999</cx:pt>
          <cx:pt idx="312">76.706909190000005</cx:pt>
          <cx:pt idx="313">70.556046230000007</cx:pt>
          <cx:pt idx="314">70.588676179999993</cx:pt>
          <cx:pt idx="315">77.006447440000002</cx:pt>
          <cx:pt idx="316">76.362534109999999</cx:pt>
          <cx:pt idx="317">82.084278010000006</cx:pt>
          <cx:pt idx="318">82.278883980000003</cx:pt>
          <cx:pt idx="319">78.335120230000001</cx:pt>
          <cx:pt idx="320">79.468482809999998</cx:pt>
          <cx:pt idx="321">85.878507389999996</cx:pt>
          <cx:pt idx="322">87.44239752</cx:pt>
          <cx:pt idx="323">90.684499970000005</cx:pt>
          <cx:pt idx="324">89.903493889999993</cx:pt>
          <cx:pt idx="325">77.765856709999994</cx:pt>
          <cx:pt idx="326">77.366550630000006</cx:pt>
          <cx:pt idx="327">74.638780699999998</cx:pt>
          <cx:pt idx="328">74.024210850000003</cx:pt>
          <cx:pt idx="329">82.775140910000005</cx:pt>
          <cx:pt idx="330">83.441824789999998</cx:pt>
          <cx:pt idx="331">75.70430116</cx:pt>
          <cx:pt idx="332">75.556175269999997</cx:pt>
          <cx:pt idx="333">89.226950610000003</cx:pt>
          <cx:pt idx="334">88.434911389999996</cx:pt>
          <cx:pt idx="335">85.041396579999997</cx:pt>
          <cx:pt idx="336">85.090224140000004</cx:pt>
          <cx:pt idx="337">87.284881709999993</cx:pt>
          <cx:pt idx="338">84.398187500000006</cx:pt>
          <cx:pt idx="339">79.775298239999998</cx:pt>
          <cx:pt idx="340">80.041971790000005</cx:pt>
          <cx:pt idx="341">70.022229629999998</cx:pt>
          <cx:pt idx="342">68.239789270000003</cx:pt>
          <cx:pt idx="343">70.632104530000007</cx:pt>
          <cx:pt idx="344">72.815259459999993</cx:pt>
          <cx:pt idx="345">82.382877269999994</cx:pt>
          <cx:pt idx="346">81.602575439999995</cx:pt>
          <cx:pt idx="347">79.62247739</cx:pt>
          <cx:pt idx="348">79.843844610000005</cx:pt>
          <cx:pt idx="349">92.359425819999998</cx:pt>
          <cx:pt idx="350">91.746029710000002</cx:pt>
          <cx:pt idx="351">84.786225680000001</cx:pt>
          <cx:pt idx="352">84.653123649999998</cx:pt>
          <cx:pt idx="353">93.057331160000004</cx:pt>
          <cx:pt idx="354">93.407340189999999</cx:pt>
          <cx:pt idx="355">83.769532769999998</cx:pt>
          <cx:pt idx="356">83.65802755</cx:pt>
          <cx:pt idx="357">90.383787979999994</cx:pt>
          <cx:pt idx="358">90.238713809999993</cx:pt>
          <cx:pt idx="359">86.544721769999995</cx:pt>
          <cx:pt idx="360">86.713505459999993</cx:pt>
          <cx:pt idx="361">85.083651200000006</cx:pt>
          <cx:pt idx="362">86.38532798</cx:pt>
          <cx:pt idx="363">94.999400050000006</cx:pt>
          <cx:pt idx="364">95.029447779999998</cx:pt>
          <cx:pt idx="365">72.667133570000004</cx:pt>
          <cx:pt idx="366">72.782629510000007</cx:pt>
          <cx:pt idx="367">85.186235999999994</cx:pt>
          <cx:pt idx="368">87.957903779999995</cx:pt>
          <cx:pt idx="369">82.684293499999995</cx:pt>
          <cx:pt idx="370">83.528211990000003</cx:pt>
          <cx:pt idx="371">101.0918108</cx:pt>
          <cx:pt idx="372">101.7380716</cx:pt>
          <cx:pt idx="373">92.050262910000001</cx:pt>
          <cx:pt idx="374">91.781711380000004</cx:pt>
          <cx:pt idx="375">84.831062520000003</cx:pt>
          <cx:pt idx="376">84.805005510000001</cx:pt>
          <cx:pt idx="377">84.886697760000004</cx:pt>
          <cx:pt idx="378">84.725191240000001</cx:pt>
          <cx:pt idx="379">96.082996089999995</cx:pt>
          <cx:pt idx="380">95.53368614</cx:pt>
          <cx:pt idx="381">84.377060189999995</cx:pt>
          <cx:pt idx="382">84.812282690000004</cx:pt>
          <cx:pt idx="383">83.047917909999995</cx:pt>
          <cx:pt idx="384">83.323511870000004</cx:pt>
          <cx:pt idx="385">63.291774250000003</cx:pt>
          <cx:pt idx="386">63.021344730000003</cx:pt>
          <cx:pt idx="387">84.728947210000001</cx:pt>
          <cx:pt idx="388">84.986700339999999</cx:pt>
          <cx:pt idx="389">39.928729990000001</cx:pt>
          <cx:pt idx="390">48.80149419</cx:pt>
          <cx:pt idx="391">84.465794869999996</cx:pt>
          <cx:pt idx="392">82.578187479999997</cx:pt>
          <cx:pt idx="393">91.288271420000001</cx:pt>
          <cx:pt idx="394">91.031692019999994</cx:pt>
          <cx:pt idx="395">65.646529849999993</cx:pt>
          <cx:pt idx="396">66.58904244</cx:pt>
          <cx:pt idx="397">78.308828469999995</cx:pt>
          <cx:pt idx="398">78.375496850000005</cx:pt>
          <cx:pt idx="399">99.95211003</cx:pt>
          <cx:pt idx="400">98.307466649999995</cx:pt>
          <cx:pt idx="401">77.147765640000003</cx:pt>
          <cx:pt idx="402">77.067951370000003</cx:pt>
          <cx:pt idx="403">74.676575099999994</cx:pt>
          <cx:pt idx="404">73.948387299999993</cx:pt>
          <cx:pt idx="405">100.7359331</cx:pt>
          <cx:pt idx="406">100.6450857</cx:pt>
          <cx:pt idx="407">100.4831097</cx:pt>
          <cx:pt idx="408">100.1725383</cx:pt>
          <cx:pt idx="409">94.717702639999999</cx:pt>
          <cx:pt idx="410">93.254049850000001</cx:pt>
          <cx:pt idx="411">98.893162509999996</cx:pt>
          <cx:pt idx="412">99.602805239999995</cx:pt>
          <cx:pt idx="413">75.025175649999994</cx:pt>
          <cx:pt idx="414">75.367672749999997</cx:pt>
          <cx:pt idx="415">91.284984949999995</cx:pt>
          <cx:pt idx="416">91.084979779999998</cx:pt>
          <cx:pt idx="417">104.2641931</cx:pt>
          <cx:pt idx="418">105.2275983</cx:pt>
          <cx:pt idx="419">85.323563489999998</cx:pt>
          <cx:pt idx="420">85.300323449999993</cx:pt>
          <cx:pt idx="421">111.0653076</cx:pt>
          <cx:pt idx="422">111.10239780000001</cx:pt>
          <cx:pt idx="423">88.412610349999994</cx:pt>
          <cx:pt idx="424">87.029710809999997</cx:pt>
          <cx:pt idx="425">85.700568529999998</cx:pt>
          <cx:pt idx="426">85.808787280000004</cx:pt>
          <cx:pt idx="427">85.30196669</cx:pt>
          <cx:pt idx="428">84.402882450000007</cx:pt>
          <cx:pt idx="429">81.656802189999993</cx:pt>
          <cx:pt idx="430">102.7038242</cx:pt>
          <cx:pt idx="431">103.3892879</cx:pt>
          <cx:pt idx="432">103.55525470000001</cx:pt>
          <cx:pt idx="433">90.831686860000005</cx:pt>
          <cx:pt idx="434">90.182609080000006</cx:pt>
          <cx:pt idx="435">92.757088659999994</cx:pt>
          <cx:pt idx="436">93.145126849999997</cx:pt>
          <cx:pt idx="437">101.9563871</cx:pt>
          <cx:pt idx="438">101.5171739</cx:pt>
          <cx:pt idx="439">111.0739933</cx:pt>
          <cx:pt idx="440">111.320009</cx:pt>
          <cx:pt idx="441">96.449906970000001</cx:pt>
          <cx:pt idx="442">96.148960239999994</cx:pt>
          <cx:pt idx="443">85.908789859999999</cx:pt>
          <cx:pt idx="444">87.108820829999999</cx:pt>
          <cx:pt idx="445">88.883514520000006</cx:pt>
          <cx:pt idx="446">89.035396370000001</cx:pt>
          <cx:pt idx="447">76.018393770000003</cx:pt>
          <cx:pt idx="448">75.752659210000004</cx:pt>
          <cx:pt idx="449">92.672344690000003</cx:pt>
          <cx:pt idx="450">92.967187980000006</cx:pt>
          <cx:pt idx="451">77.954124480000004</cx:pt>
          <cx:pt idx="452">77.874310210000004</cx:pt>
          <cx:pt idx="453">87.570100339999996</cx:pt>
          <cx:pt idx="454">86.350115810000005</cx:pt>
          <cx:pt idx="455">105.3315916</cx:pt>
          <cx:pt idx="456">105.1639816</cx:pt>
          <cx:pt idx="457">76.743764600000006</cx:pt>
          <cx:pt idx="458">76.854565579999999</cx:pt>
          <cx:pt idx="459">81.047631539999998</cx:pt>
          <cx:pt idx="460">80.150425290000001</cx:pt>
          <cx:pt idx="461">78.012811439999993</cx:pt>
          <cx:pt idx="462">78.748980669999995</cx:pt>
          <cx:pt idx="463">82.005872240000002</cx:pt>
          <cx:pt idx="464">82.464569519999998</cx:pt>
          <cx:pt idx="465">96.084639330000002</cx:pt>
          <cx:pt idx="466">95.595190079999995</cx:pt>
          <cx:pt idx="467">96.153420449999999</cx:pt>
          <cx:pt idx="468">95.139309769999997</cx:pt>
          <cx:pt idx="469">95.979941789999998</cx:pt>
          <cx:pt idx="470">96.198492029999997</cx:pt>
          <cx:pt idx="471">72.294588750000003</cx:pt>
          <cx:pt idx="472">72.327688190000003</cx:pt>
          <cx:pt idx="473">76.620991480000001</cx:pt>
          <cx:pt idx="474">77.539794540000003</cx:pt>
          <cx:pt idx="475">76.723576289999997</cx:pt>
          <cx:pt idx="476">76.761135940000003</cx:pt>
          <cx:pt idx="477">85.639768829999994</cx:pt>
          <cx:pt idx="478">85.654323199999993</cx:pt>
          <cx:pt idx="479">76.407605689999997</cx:pt>
          <cx:pt idx="480">75.817214870000001</cx:pt>
          <cx:pt idx="481">73.311751150000006</cx:pt>
          <cx:pt idx="482">73.715517439999999</cx:pt>
          <cx:pt idx="483">70.383976059999995</cx:pt>
          <cx:pt idx="484">70.828823220000004</cx:pt>
          <cx:pt idx="485">78.122908179999996</cx:pt>
          <cx:pt idx="486">76.32380071</cx:pt>
          <cx:pt idx="487">89.696446300000005</cx:pt>
          <cx:pt idx="488">90.863143070000007</cx:pt>
          <cx:pt idx="489">66.413451050000006</cx:pt>
          <cx:pt idx="490">65.611552430000003</cx:pt>
          <cx:pt idx="491">78.088634990000003</cx:pt>
          <cx:pt idx="492">77.837689549999993</cx:pt>
          <cx:pt idx="493">73.483117070000006</cx:pt>
          <cx:pt idx="494">72.183553020000005</cx:pt>
          <cx:pt idx="495">92.156603680000003</cx:pt>
          <cx:pt idx="496">91.527479470000003</cx:pt>
          <cx:pt idx="497">74.814137340000002</cx:pt>
          <cx:pt idx="498">74.944187639999996</cx:pt>
          <cx:pt idx="499">80.560060269999994</cx:pt>
          <cx:pt idx="500">80.332120119999999</cx:pt>
          <cx:pt idx="501">72.06664859</cx:pt>
          <cx:pt idx="502">71.421092029999997</cx:pt>
          <cx:pt idx="503">80.225309850000002</cx:pt>
          <cx:pt idx="504">79.015419469999998</cx:pt>
          <cx:pt idx="505">71.218269890000002</cx:pt>
          <cx:pt idx="506">72.47628358</cx:pt>
          <cx:pt idx="507">83.097919200000007</cx:pt>
          <cx:pt idx="508">83.101675159999999</cx:pt>
          <cx:pt idx="509">94.63037645</cx:pt>
          <cx:pt idx="510">94.323326269999995</cx:pt>
          <cx:pt idx="511">77.258566619999996</cx:pt>
          <cx:pt idx="512">76.834846769999999</cx:pt>
          <cx:pt idx="513">80.17037886</cx:pt>
          <cx:pt idx="514">80.729078720000004</cx:pt>
          <cx:pt idx="515">68.38885415</cx:pt>
          <cx:pt idx="516">67.887198010000006</cx:pt>
          <cx:pt idx="517">82.250714239999994</cx:pt>
          <cx:pt idx="518">82.987352959999996</cx:pt>
          <cx:pt idx="519">97.769659340000004</cx:pt>
          <cx:pt idx="520">97.595945939999993</cx:pt>
          <cx:pt idx="521">80.453015260000001</cx:pt>
          <cx:pt idx="522">80.325077680000007</cx:pt>
          <cx:pt idx="523">98.09455036</cx:pt>
          <cx:pt idx="524">95.58087046</cx:pt>
          <cx:pt idx="525">88.184670190000006</cx:pt>
          <cx:pt idx="526">88.727172460000006</cx:pt>
          <cx:pt idx="527">66.897501109999993</cx:pt>
          <cx:pt idx="528">67.009006330000005</cx:pt>
          <cx:pt idx="529">77.053397009999998</cx:pt>
          <cx:pt idx="530">76.944239260000003</cx:pt>
          <cx:pt idx="531">104.3522236</cx:pt>
          <cx:pt idx="532">105.0987217</cx:pt>
          <cx:pt idx="533">104.601291</cx:pt>
          <cx:pt idx="534">104.5865019</cx:pt>
          <cx:pt idx="535">94.141866190000002</cx:pt>
          <cx:pt idx="536">93.11860034</cx:pt>
          <cx:pt idx="537">90.415713690000004</cx:pt>
          <cx:pt idx="538">90.218760250000003</cx:pt>
          <cx:pt idx="539">89.960772370000001</cx:pt>
          <cx:pt idx="540">89.110750429999996</cx:pt>
          <cx:pt idx="541">89.20582331</cx:pt>
          <cx:pt idx="542">88.268709920000006</cx:pt>
          <cx:pt idx="543">77.314906100000002</cx:pt>
          <cx:pt idx="544">75.328000369999998</cx:pt>
          <cx:pt idx="545">58.962554539999999</cx:pt>
          <cx:pt idx="546">58.863256200000002</cx:pt>
          <cx:pt idx="547">75.531761489999994</cx:pt>
          <cx:pt idx="548">100.2586907</cx:pt>
          <cx:pt idx="549">100.3929665</cx:pt>
          <cx:pt idx="550">94.713007689999998</cx:pt>
          <cx:pt idx="551">95.174991439999999</cx:pt>
          <cx:pt idx="552">103.1120507</cx:pt>
          <cx:pt idx="553">103.8468115</cx:pt>
          <cx:pt idx="554">81.96690409</cx:pt>
          <cx:pt idx="555">82.288743389999993</cx:pt>
          <cx:pt idx="556">96.691227749999996</cx:pt>
          <cx:pt idx="557">96.915411939999998</cx:pt>
          <cx:pt idx="558">77.471013420000006</cx:pt>
          <cx:pt idx="559">77.689094159999996</cx:pt>
          <cx:pt idx="560">88.609329040000006</cx:pt>
          <cx:pt idx="561">88.530219020000004</cx:pt>
          <cx:pt idx="562">82.106813810000006</cx:pt>
          <cx:pt idx="563">82.101649359999996</cx:pt>
          <cx:pt idx="564">99.592476340000005</cx:pt>
          <cx:pt idx="565">98.946919769999994</cx:pt>
          <cx:pt idx="566">90.91079689</cx:pt>
          <cx:pt idx="567">92.248155339999997</cx:pt>
          <cx:pt idx="568">79.13091541</cx:pt>
          <cx:pt idx="569">79.826473269999994</cx:pt>
          <cx:pt idx="570">82.084512759999996</cx:pt>
          <cx:pt idx="571">81.981927959999993</cx:pt>
          <cx:pt idx="572">84.456874459999995</cx:pt>
          <cx:pt idx="573">84.675894189999994</cx:pt>
          <cx:pt idx="574">85.955739429999994</cx:pt>
          <cx:pt idx="575">85.248913680000001</cx:pt>
          <cx:pt idx="576">87.363991740000003</cx:pt>
          <cx:pt idx="577">87.250373780000004</cx:pt>
          <cx:pt idx="578">81.552808900000002</cx:pt>
          <cx:pt idx="579">82.014792650000004</cx:pt>
          <cx:pt idx="580">101.3986262</cx:pt>
          <cx:pt idx="581">102.32869719999999</cx:pt>
          <cx:pt idx="582">104.6874435</cx:pt>
          <cx:pt idx="583">104.116302</cx:pt>
          <cx:pt idx="584">61.83539863</cx:pt>
          <cx:pt idx="585">62.227662279999997</cx:pt>
          <cx:pt idx="586">90.456794560000006</cx:pt>
          <cx:pt idx="587">90.222750959999999</cx:pt>
          <cx:pt idx="588">109.6514214</cx:pt>
          <cx:pt idx="589">109.6248949</cx:pt>
          <cx:pt idx="590">112.13035859999999</cx:pt>
          <cx:pt idx="591">112.57051079999999</cx:pt>
          <cx:pt idx="592">76.417821480000001</cx:pt>
          <cx:pt idx="593">76.092868289999998</cx:pt>
          <cx:pt idx="594">69.926041789999999</cx:pt>
          <cx:pt idx="595">70.079817899999995</cx:pt>
          <cx:pt idx="596">97.764777600000002</cx:pt>
          <cx:pt idx="597">97.253269720000006</cx:pt>
          <cx:pt idx="598">79.789969600000006</cx:pt>
          <cx:pt idx="599">81.594006109999995</cx:pt>
          <cx:pt idx="600">113.2552922</cx:pt>
          <cx:pt idx="601">112.9271016</cx:pt>
          <cx:pt idx="602">71.872928220000006</cx:pt>
          <cx:pt idx="603">72.309166750000003</cx:pt>
          <cx:pt idx="604">53.591782019999997</cx:pt>
          <cx:pt idx="605">52.655366479999998</cx:pt>
          <cx:pt idx="606">62.388989270000003</cx:pt>
          <cx:pt idx="607">62.579590699999997</cx:pt>
          <cx:pt idx="608">81.194592920000005</cx:pt>
          <cx:pt idx="609">80.957453970000003</cx:pt>
          <cx:pt idx="610">89.521973689999996</cx:pt>
          <cx:pt idx="611">89.527234449999995</cx:pt>
          <cx:pt idx="612">100.6460562</cx:pt>
          <cx:pt idx="613">99.370119209999999</cx:pt>
          <cx:pt idx="614">69.206531490000003</cx:pt>
          <cx:pt idx="615">68.937018629999997</cx:pt>
          <cx:pt idx="616">64.420047879999998</cx:pt>
          <cx:pt idx="617">64.599723119999993</cx:pt>
          <cx:pt idx="618">108.2417865</cx:pt>
          <cx:pt idx="619">107.3211532</cx:pt>
          <cx:pt idx="620">106.09620510000001</cx:pt>
          <cx:pt idx="621">105.02543780000001</cx:pt>
          <cx:pt idx="622">62.899687810000003</cx:pt>
          <cx:pt idx="623">61.901357140000002</cx:pt>
          <cx:pt idx="624">52.952397169999998</cx:pt>
          <cx:pt idx="625">53.325101879999998</cx:pt>
          <cx:pt idx="626">97.564463989999993</cx:pt>
          <cx:pt idx="627">97.649850200000003</cx:pt>
          <cx:pt idx="628">77.382564200000004</cx:pt>
          <cx:pt idx="629">77.086342860000002</cx:pt>
          <cx:pt idx="630">84.712828329999994</cx:pt>
          <cx:pt idx="631">85.585305390000002</cx:pt>
          <cx:pt idx="632">86.817537610000002</cx:pt>
          <cx:pt idx="633">86.762906619999995</cx:pt>
          <cx:pt idx="634">94.439976340000001</cx:pt>
          <cx:pt idx="635">93.446906440000006</cx:pt>
          <cx:pt idx="636">102.5407397</cx:pt>
          <cx:pt idx="637">100.9123317</cx:pt>
          <cx:pt idx="638">92.720516680000003</cx:pt>
          <cx:pt idx="639">92.871055389999995</cx:pt>
          <cx:pt idx="640">90.771202209999998</cx:pt>
          <cx:pt idx="641">90.552273589999999</cx:pt>
          <cx:pt idx="642">72.876114970000003</cx:pt>
          <cx:pt idx="643">72.549543080000007</cx:pt>
          <cx:pt idx="644">74.922551189999993</cx:pt>
          <cx:pt idx="645">75.049618809999998</cx:pt>
          <cx:pt idx="646">74.677318769999999</cx:pt>
          <cx:pt idx="647">76.111887960000004</cx:pt>
          <cx:pt idx="648">76.472047790000005</cx:pt>
          <cx:pt idx="649">74.818145310000006</cx:pt>
          <cx:pt idx="650">83.430416550000004</cx:pt>
          <cx:pt idx="651">82.991345300000006</cx:pt>
          <cx:pt idx="652">98.431680290000003</cx:pt>
          <cx:pt idx="653">98.434108330000001</cx:pt>
          <cx:pt idx="654">81.218468680000001</cx:pt>
          <cx:pt idx="655">80.680656979999995</cx:pt>
          <cx:pt idx="656">68.686120779999996</cx:pt>
          <cx:pt idx="657">68.608018700000002</cx:pt>
          <cx:pt idx="658">81.27431369</cx:pt>
          <cx:pt idx="659">80.230659540000005</cx:pt>
          <cx:pt idx="660">88.042890360000001</cx:pt>
          <cx:pt idx="661">87.433046700000006</cx:pt>
          <cx:pt idx="662">60.759367220000001</cx:pt>
          <cx:pt idx="663">60.076277580000003</cx:pt>
          <cx:pt idx="664">94.793256709999994</cx:pt>
          <cx:pt idx="665">94.135256850000005</cx:pt>
          <cx:pt idx="666">88.746618380000001</cx:pt>
          <cx:pt idx="667">87.443163549999994</cx:pt>
          <cx:pt idx="668">88.172790699999993</cx:pt>
          <cx:pt idx="669">88.190596360000001</cx:pt>
          <cx:pt idx="670">87.416859740000007</cx:pt>
          <cx:pt idx="671">86.722843900000001</cx:pt>
          <cx:pt idx="672">94.422980030000005</cx:pt>
          <cx:pt idx="673">94.634624509999995</cx:pt>
          <cx:pt idx="674">75.718949550000005</cx:pt>
          <cx:pt idx="675">74.056548910000004</cx:pt>
          <cx:pt idx="676">49.4147374</cx:pt>
          <cx:pt idx="677">49.40664392</cx:pt>
          <cx:pt idx="678">94.095598800000005</cx:pt>
          <cx:pt idx="679">93.821634529999997</cx:pt>
          <cx:pt idx="680">89.375481710000003</cx:pt>
          <cx:pt idx="681">88.581511399999997</cx:pt>
          <cx:pt idx="682">85.109004139999996</cx:pt>
          <cx:pt idx="683">84.457074390000002</cx:pt>
          <cx:pt idx="684">73.505787650000002</cx:pt>
          <cx:pt idx="685">72.468608290000006</cx:pt>
          <cx:pt idx="686">77.809495229999996</cx:pt>
          <cx:pt idx="687">77.182250589999995</cx:pt>
          <cx:pt idx="688">97.747376619999997</cx:pt>
          <cx:pt idx="689">96.721123460000001</cx:pt>
          <cx:pt idx="690">114.3082538</cx:pt>
          <cx:pt idx="691">114.1079402</cx:pt>
          <cx:pt idx="692">91.739587</cx:pt>
          <cx:pt idx="693">90.559153050000006</cx:pt>
          <cx:pt idx="694">84.405680799999999</cx:pt>
          <cx:pt idx="695">82.936309640000005</cx:pt>
          <cx:pt idx="696">94.273250669999996</cx:pt>
          <cx:pt idx="697">94.149420430000006</cx:pt>
          <cx:pt idx="698">85.595826919999993</cx:pt>
          <cx:pt idx="699">84.205367190000004</cx:pt>
          <cx:pt idx="700">70.210932260000007</cx:pt>
          <cx:pt idx="701">69.357879550000007</cx:pt>
          <cx:pt idx="702">76.448576700000004</cx:pt>
          <cx:pt idx="703">74.69795714</cx:pt>
          <cx:pt idx="704">81.10596932</cx:pt>
          <cx:pt idx="705">80.721124380000006</cx:pt>
          <cx:pt idx="706">76.408918650000004</cx:pt>
          <cx:pt idx="707">75.910764999999998</cx:pt>
          <cx:pt idx="708">91.406944999999993</cx:pt>
          <cx:pt idx="709">90.634422409999999</cx:pt>
          <cx:pt idx="710">80.310784979999994</cx:pt>
          <cx:pt idx="711">79.722389039999996</cx:pt>
          <cx:pt idx="712">89.929885040000002</cx:pt>
          <cx:pt idx="713">89.390454649999995</cx:pt>
          <cx:pt idx="714">72.028727689999997</cx:pt>
          <cx:pt idx="715">72.283267620000004</cx:pt>
          <cx:pt idx="716">93.345333269999998</cx:pt>
          <cx:pt idx="717">93.124381290000002</cx:pt>
          <cx:pt idx="718">64.750261829999999</cx:pt>
          <cx:pt idx="719">63.706607679999998</cx:pt>
          <cx:pt idx="720">89.002372320000006</cx:pt>
          <cx:pt idx="721">89.681819899999994</cx:pt>
          <cx:pt idx="722">92.664266999999995</cx:pt>
          <cx:pt idx="723">91.915215489999994</cx:pt>
          <cx:pt idx="724">74.668011269999994</cx:pt>
          <cx:pt idx="725">73.781775289999999</cx:pt>
          <cx:pt idx="726">103.3144763</cx:pt>
          <cx:pt idx="727">102.4699217</cx:pt>
          <cx:pt idx="728">66.216395590000005</cx:pt>
          <cx:pt idx="729">65.582676169999999</cx:pt>
          <cx:pt idx="730">81.295356729999995</cx:pt>
          <cx:pt idx="731">81.093829099999994</cx:pt>
          <cx:pt idx="732">57.803628609999997</cx:pt>
          <cx:pt idx="733">57.540590539999997</cx:pt>
          <cx:pt idx="734">100.1620661</cx:pt>
          <cx:pt idx="735">98.778081200000003</cx:pt>
          <cx:pt idx="736">78.864884919999994</cx:pt>
          <cx:pt idx="737">78.882690580000002</cx:pt>
          <cx:pt idx="738">79.11375941</cx:pt>
          <cx:pt idx="739">78.786378170000006</cx:pt>
          <cx:pt idx="740">75.829830209999997</cx:pt>
          <cx:pt idx="741">75.326415800000007</cx:pt>
          <cx:pt idx="742">93.249020869999995</cx:pt>
          <cx:pt idx="743">92.378567180000005</cx:pt>
          <cx:pt idx="744">81.29495206</cx:pt>
          <cx:pt idx="745">80.940457670000001</cx:pt>
          <cx:pt idx="746">91.165354640000004</cx:pt>
          <cx:pt idx="747">91.128933989999993</cx:pt>
          <cx:pt idx="748">87.729268039999994</cx:pt>
          <cx:pt idx="749">86.344473739999998</cx:pt>
          <cx:pt idx="750">52.542867119999997</cx:pt>
          <cx:pt idx="751">52.186349360000001</cx:pt>
          <cx:pt idx="752">104.3569164</cx:pt>
          <cx:pt idx="753">105.44468000000001</cx:pt>
          <cx:pt idx="754">95.232732630000001</cx:pt>
          <cx:pt idx="755">94.719201369999993</cx:pt>
          <cx:pt idx="756">92.497136650000002</cx:pt>
          <cx:pt idx="757">92.646461340000002</cx:pt>
          <cx:pt idx="758">95.341994600000007</cx:pt>
          <cx:pt idx="759">96.484389190000002</cx:pt>
          <cx:pt idx="760">85.577211910000003</cx:pt>
          <cx:pt idx="761">85.182654799999995</cx:pt>
          <cx:pt idx="762">92.555005030000004</cx:pt>
          <cx:pt idx="763">91.991698869999993</cx:pt>
          <cx:pt idx="764">30.168443799999999</cx:pt>
          <cx:pt idx="765">30.923565419999999</cx:pt>
          <cx:pt idx="766">53.478068639999996</cx:pt>
          <cx:pt idx="767">54.406390709999997</cx:pt>
          <cx:pt idx="768">81.466129140000007</cx:pt>
          <cx:pt idx="769">82.321205219999996</cx:pt>
          <cx:pt idx="770">74.824215420000002</cx:pt>
          <cx:pt idx="771">74.594765280000004</cx:pt>
          <cx:pt idx="772">107.9055024</cx:pt>
          <cx:pt idx="773">108.5060386</cx:pt>
          <cx:pt idx="774">84.601542989999999</cx:pt>
          <cx:pt idx="775">84.849203459999998</cx:pt>
          <cx:pt idx="776">100.5643121</cx:pt>
          <cx:pt idx="777">100.8459651</cx:pt>
          <cx:pt idx="778">94.266371210000003</cx:pt>
          <cx:pt idx="779">94.139708260000006</cx:pt>
          <cx:pt idx="780">97.414329949999996</cx:pt>
          <cx:pt idx="781">95.569826039999995</cx:pt>
          <cx:pt idx="782">80.025894519999994</cx:pt>
          <cx:pt idx="783">79.610294359999997</cx:pt>
          <cx:pt idx="784">75.297279279999998</cx:pt>
          <cx:pt idx="785">75.773175859999995</cx:pt>
          <cx:pt idx="786">88.307142459999994</cx:pt>
          <cx:pt idx="787">88.195047770000002</cx:pt>
          <cx:pt idx="788">91.963371699999996</cx:pt>
          <cx:pt idx="789">90.950068099999996</cx:pt>
          <cx:pt idx="790">82.187258139999997</cx:pt>
          <cx:pt idx="791">82.014462359999996</cx:pt>
          <cx:pt idx="792">88.738929569999996</cx:pt>
          <cx:pt idx="793">88.260604950000001</cx:pt>
          <cx:pt idx="794">106.1892801</cx:pt>
          <cx:pt idx="795">106.072734</cx:pt>
          <cx:pt idx="796">96.370271130000006</cx:pt>
          <cx:pt idx="797">96.04046185</cx:pt>
          <cx:pt idx="798">112.74580760000001</cx:pt>
          <cx:pt idx="799">104.09387839999999</cx:pt>
          <cx:pt idx="800">80.967975499999994</cx:pt>
          <cx:pt idx="801">79.926344720000003</cx:pt>
          <cx:pt idx="802">101.0940303</cx:pt>
          <cx:pt idx="803">100.0519948</cx:pt>
          <cx:pt idx="804">83.234959029999999</cx:pt>
          <cx:pt idx="805">83.405326770000002</cx:pt>
          <cx:pt idx="806">87.832864569999998</cx:pt>
          <cx:pt idx="807">87.435879420000006</cx:pt>
          <cx:pt idx="808">75.13621904</cx:pt>
          <cx:pt idx="809">74.008797389999998</cx:pt>
          <cx:pt idx="810">87.431832679999999</cx:pt>
          <cx:pt idx="811">87.374773649999995</cx:pt>
          <cx:pt idx="812">91.901456580000001</cx:pt>
          <cx:pt idx="813">92.317056739999998</cx:pt>
          <cx:pt idx="814">86.440786149999994</cx:pt>
          <cx:pt idx="815">85.780358239999998</cx:pt>
          <cx:pt idx="816">79.920679289999995</cx:pt>
          <cx:pt idx="817">79.089478970000002</cx:pt>
          <cx:pt idx="818">77.333598649999999</cx:pt>
          <cx:pt idx="819">75.091704910000004</cx:pt>
          <cx:pt idx="820">85.644387789999996</cx:pt>
          <cx:pt idx="821">84.817234220000003</cx:pt>
          <cx:pt idx="822">88.206783310000006</cx:pt>
          <cx:pt idx="823">87.614340639999995</cx:pt>
          <cx:pt idx="824">71.085028019999996</cx:pt>
          <cx:pt idx="825">69.390658139999999</cx:pt>
          <cx:pt idx="826">63.908539990000001</cx:pt>
          <cx:pt idx="827">63.076125650000002</cx:pt>
          <cx:pt idx="828">78.979002980000004</cx:pt>
          <cx:pt idx="829">79.313263669999998</cx:pt>
          <cx:pt idx="830">92.115529109999997</cx:pt>
          <cx:pt idx="831">91.277854009999999</cx:pt>
          <cx:pt idx="832">95.372749819999996</cx:pt>
          <cx:pt idx="833">95.038893799999997</cx:pt>
          <cx:pt idx="834">91.19327715</cx:pt>
          <cx:pt idx="835">91.175066819999998</cx:pt>
          <cx:pt idx="836">85.380540370000006</cx:pt>
          <cx:pt idx="837">85.779144220000006</cx:pt>
          <cx:pt idx="838">90.546608160000005</cx:pt>
          <cx:pt idx="839">90.375431070000005</cx:pt>
          <cx:pt idx="840">87.455708439999995</cx:pt>
          <cx:pt idx="841">87.631336939999997</cx:pt>
          <cx:pt idx="842">88.789513819999996</cx:pt>
          <cx:pt idx="843">88.689154680000001</cx:pt>
          <cx:pt idx="844">78.139304510000002</cx:pt>
          <cx:pt idx="845">77.611204990000004</cx:pt>
          <cx:pt idx="846">84.012742380000006</cx:pt>
          <cx:pt idx="847">83.394805239999997</cx:pt>
          <cx:pt idx="848">95.389746119999998</cx:pt>
          <cx:pt idx="849">95.093524790000004</cx:pt>
          <cx:pt idx="850">85.606348440000005</cx:pt>
          <cx:pt idx="851">84.757747140000006</cx:pt>
          <cx:pt idx="852">96.167124799999996</cx:pt>
          <cx:pt idx="853">94.9518889</cx:pt>
          <cx:pt idx="854">101.02725909999999</cx:pt>
          <cx:pt idx="855">100.9649393</cx:pt>
          <cx:pt idx="856">94.29591241</cx:pt>
          <cx:pt idx="857">93.385800669999995</cx:pt>
          <cx:pt idx="858">94.809443659999999</cx:pt>
          <cx:pt idx="859">93.794116700000004</cx:pt>
          <cx:pt idx="860">82.358030549999995</cx:pt>
          <cx:pt idx="861">81.518736759999996</cx:pt>
          <cx:pt idx="862">100.68490490000001</cx:pt>
          <cx:pt idx="863">99.642464779999997</cx:pt>
          <cx:pt idx="864">96.755520739999994</cx:pt>
          <cx:pt idx="865">96.061504900000003</cx:pt>
          <cx:pt idx="866">97.672916610000001</cx:pt>
          <cx:pt idx="867">98.298542560000001</cx:pt>
          <cx:pt idx="868">115.0245267</cx:pt>
          <cx:pt idx="869">114.9864874</cx:pt>
          <cx:pt idx="870">87.260250920000004</cx:pt>
          <cx:pt idx="871">87.167985259999995</cx:pt>
          <cx:pt idx="872">80.349633679999997</cx:pt>
          <cx:pt idx="873">77.702256629999994</cx:pt>
          <cx:pt idx="874">78.244115059999999</cx:pt>
          <cx:pt idx="875">77.044256770000004</cx:pt>
          <cx:pt idx="876">91.111533010000002</cx:pt>
          <cx:pt idx="877">89.678987179999993</cx:pt>
          <cx:pt idx="878">98.029434370000004</cx:pt>
          <cx:pt idx="879">98.000702520000004</cx:pt>
          <cx:pt idx="880">72.307143379999999</cx:pt>
          <cx:pt idx="881">71.1598927</cx:pt>
          <cx:pt idx="882">90.502498700000004</cx:pt>
          <cx:pt idx="883">91.143502249999997</cx:pt>
          <cx:pt idx="884">80.813390040000002</cx:pt>
          <cx:pt idx="885">79.965598099999994</cx:pt>
          <cx:pt idx="886">94.304005889999999</cx:pt>
          <cx:pt idx="887">93.219479669999998</cx:pt>
          <cx:pt idx="888">93.826895289999996</cx:pt>
          <cx:pt idx="889">92.822089840000004</cx:pt>
          <cx:pt idx="890">89.08735385</cx:pt>
          <cx:pt idx="891">90.485907060000002</cx:pt>
          <cx:pt idx="892">105.53208960000001</cx:pt>
          <cx:pt idx="893">104.63007140000001</cx:pt>
          <cx:pt idx="894">99.664317179999998</cx:pt>
          <cx:pt idx="895">99.29525452</cx:pt>
          <cx:pt idx="896">97.649040850000006</cx:pt>
          <cx:pt idx="897">97.234250040000006</cx:pt>
          <cx:pt idx="898">91.336127059999995</cx:pt>
          <cx:pt idx="899">89.96509168</cx:pt>
          <cx:pt idx="900">112.41883110000001</cx:pt>
          <cx:pt idx="901">111.7304807</cx:pt>
          <cx:pt idx="902">95.68434877</cx:pt>
          <cx:pt idx="903">93.804233539999998</cx:pt>
          <cx:pt idx="904">99.826186759999999</cx:pt>
          <cx:pt idx="905">100.56471670000001</cx:pt>
          <cx:pt idx="906">102.1874593</cx:pt>
          <cx:pt idx="907">101.79452089999999</cx:pt>
          <cx:pt idx="908">101.6192971</cx:pt>
          <cx:pt idx="909">101.1684903</cx:pt>
          <cx:pt idx="910">118.73660099999999</cx:pt>
          <cx:pt idx="911">118.9195136</cx:pt>
          <cx:pt idx="912">110.4067921</cx:pt>
          <cx:pt idx="913">110.86326440000001</cx:pt>
          <cx:pt idx="914">88.621169449999996</cx:pt>
          <cx:pt idx="915">89.684652619999994</cx:pt>
          <cx:pt idx="916">89.016131240000007</cx:pt>
          <cx:pt idx="917">88.148510259999995</cx:pt>
          <cx:pt idx="918">88.535378570000006</cx:pt>
          <cx:pt idx="919">88.401026819999998</cx:pt>
          <cx:pt idx="920">85.051135770000002</cx:pt>
          <cx:pt idx="921">85.43962277</cx:pt>
          <cx:pt idx="922">103.2141172</cx:pt>
          <cx:pt idx="923">103.2914099</cx:pt>
          <cx:pt idx="924">84.990839339999994</cx:pt>
          <cx:pt idx="925">85.403606789999998</cx:pt>
          <cx:pt idx="926">84.576857880000006</cx:pt>
          <cx:pt idx="927">84.941469119999994</cx:pt>
          <cx:pt idx="928">80.692392530000006</cx:pt>
          <cx:pt idx="929">79.108093969999999</cx:pt>
          <cx:pt idx="930">79.027563850000007</cx:pt>
          <cx:pt idx="931">79.240422359999997</cx:pt>
          <cx:pt idx="932">103.5293582</cx:pt>
          <cx:pt idx="933">104.6847023</cx:pt>
          <cx:pt idx="934">72.82472138</cx:pt>
          <cx:pt idx="935">73.999085210000004</cx:pt>
          <cx:pt idx="936">75.968228710000005</cx:pt>
          <cx:pt idx="937">76.107436550000003</cx:pt>
          <cx:pt idx="938">117.23364189999999</cx:pt>
          <cx:pt idx="939">117.7544573</cx:pt>
          <cx:pt idx="940">70.826846029999999</cx:pt>
          <cx:pt idx="941">71.393389580000004</cx:pt>
          <cx:pt idx="942">83.181542059999998</cx:pt>
          <cx:pt idx="943">82.449082189999999</cx:pt>
          <cx:pt idx="944">104.77858670000001</cx:pt>
          <cx:pt idx="945">104.20152160000001</cx:pt>
          <cx:pt idx="946">92.044711160000006</cx:pt>
          <cx:pt idx="947">91.389948689999997</cx:pt>
          <cx:pt idx="948">103.7826841</cx:pt>
          <cx:pt idx="949">103.6924418</cx:pt>
          <cx:pt idx="950">90.207896050000002</cx:pt>
          <cx:pt idx="951">89.699220879999999</cx:pt>
          <cx:pt idx="952">89.460058570000001</cx:pt>
          <cx:pt idx="953">88.795583930000006</cx:pt>
          <cx:pt idx="954">90.084470490000001</cx:pt>
          <cx:pt idx="955">88.592842270000006</cx:pt>
          <cx:pt idx="956">93.582876889999994</cx:pt>
          <cx:pt idx="957">93.223121739999996</cx:pt>
          <cx:pt idx="958">92.565526550000001</cx:pt>
          <cx:pt idx="959">91.364454230000007</cx:pt>
          <cx:pt idx="960">90.751373180000002</cx:pt>
          <cx:pt idx="961">90.192113770000006</cx:pt>
          <cx:pt idx="962">68.41175183</cx:pt>
          <cx:pt idx="963">68.101366900000002</cx:pt>
          <cx:pt idx="964">84.472047329999995</cx:pt>
          <cx:pt idx="965">83.663913429999994</cx:pt>
          <cx:pt idx="966">64.170768719999998</cx:pt>
          <cx:pt idx="967">64.063125439999993</cx:pt>
          <cx:pt idx="968">64.730028129999994</cx:pt>
          <cx:pt idx="969">63.360206769999998</cx:pt>
          <cx:pt idx="970">89.485553030000005</cx:pt>
          <cx:pt idx="971">89.403404219999999</cx:pt>
          <cx:pt idx="972">81.858662890000005</cx:pt>
          <cx:pt idx="973">81.286858580000001</cx:pt>
          <cx:pt idx="974">92.128883349999995</cx:pt>
          <cx:pt idx="975">91.494354569999999</cx:pt>
          <cx:pt idx="976">50.498858939999998</cx:pt>
          <cx:pt idx="977">45.197630050000001</cx:pt>
          <cx:pt idx="978">76.043093389999996</cx:pt>
          <cx:pt idx="979">77.235262879999993</cx:pt>
          <cx:pt idx="980">85.768218020000006</cx:pt>
          <cx:pt idx="981">84.483782869999999</cx:pt>
          <cx:pt idx="982">97.559203229999994</cx:pt>
          <cx:pt idx="983">97.304663309999995</cx:pt>
          <cx:pt idx="984">82.158930960000006</cx:pt>
          <cx:pt idx="985">81.937978979999997</cx:pt>
          <cx:pt idx="986">65.73483358</cx:pt>
          <cx:pt idx="987">65.065907519999996</cx:pt>
          <cx:pt idx="988">83.548581350000006</cx:pt>
          <cx:pt idx="989">82.907577790000005</cx:pt>
          <cx:pt idx="990">79.8846633</cx:pt>
          <cx:pt idx="991">79.666544040000005</cx:pt>
          <cx:pt idx="992">81.409070110000002</cx:pt>
          <cx:pt idx="993">81.032318660000001</cx:pt>
          <cx:pt idx="994">89.712979799999999</cx:pt>
          <cx:pt idx="995">89.965496349999995</cx:pt>
          <cx:pt idx="996">65.539376050000001</cx:pt>
          <cx:pt idx="997">65.099090779999997</cx:pt>
          <cx:pt idx="998">91.953254849999993</cx:pt>
          <cx:pt idx="999">91.938281910000001</cx:pt>
          <cx:pt idx="1000">62.30360306</cx:pt>
          <cx:pt idx="1001">62.534267219999997</cx:pt>
          <cx:pt idx="1002">75.245885689999994</cx:pt>
          <cx:pt idx="1003">74.989727070000001</cx:pt>
          <cx:pt idx="1004">92.423081319999994</cx:pt>
          <cx:pt idx="1005">92.561884480000003</cx:pt>
          <cx:pt idx="1006">86.088315129999998</cx:pt>
          <cx:pt idx="1007">85.436790049999999</cx:pt>
          <cx:pt idx="1008">72.976878790000001</cx:pt>
          <cx:pt idx="1009">73.103946410000006</cx:pt>
          <cx:pt idx="1010">67.754156640000005</cx:pt>
          <cx:pt idx="1011">68.296824430000001</cx:pt>
          <cx:pt idx="1012">69.106981700000006</cx:pt>
          <cx:pt idx="1013">69.120335940000004</cx:pt>
          <cx:pt idx="1014">75.778841290000003</cx:pt>
          <cx:pt idx="1015">75.172639700000005</cx:pt>
          <cx:pt idx="1016">60.981937899999998</cx:pt>
          <cx:pt idx="1017">60.144667480000003</cx:pt>
          <cx:pt idx="1018">70.911827560000006</cx:pt>
          <cx:pt idx="1019">70.690066229999999</cx:pt>
          <cx:pt idx="1020">76.984769700000001</cx:pt>
          <cx:pt idx="1021">76.442911260000002</cx:pt>
          <cx:pt idx="1022">94.035302380000005</cx:pt>
          <cx:pt idx="1023">92.440077619999997</cx:pt>
          <cx:pt idx="1024">68.001817110000005</cx:pt>
          <cx:pt idx="1025">66.352366040000007</cx:pt>
          <cx:pt idx="1026">74.927407279999997</cx:pt>
          <cx:pt idx="1027">71.055891489999993</cx:pt>
          <cx:pt idx="1028">83.271379679999995</cx:pt>
          <cx:pt idx="1029">83.285947949999994</cx:pt>
          <cx:pt idx="1030">79.49981837</cx:pt>
          <cx:pt idx="1031">79.777424699999997</cx:pt>
          <cx:pt idx="1032">88.363796809999997</cx:pt>
          <cx:pt idx="1033">87.304360380000006</cx:pt>
          <cx:pt idx="1034">82.897056269999993</cx:pt>
          <cx:pt idx="1035">82.530421660000002</cx:pt>
          <cx:pt idx="1036">40.699274299999999</cx:pt>
          <cx:pt idx="1037">39.74788581</cx:pt>
          <cx:pt idx="1038">97.231012649999997</cx:pt>
          <cx:pt idx="1039">97.447917889999999</cx:pt>
          <cx:pt idx="1040">80.51190794</cx:pt>
          <cx:pt idx="1041">80.471440549999997</cx:pt>
          <cx:pt idx="1042">90.395260100000002</cx:pt>
          <cx:pt idx="1043">89.595219670000006</cx:pt>
          <cx:pt idx="1044">83.95285063</cx:pt>
          <cx:pt idx="1045">82.563604929999997</cx:pt>
          <cx:pt idx="1046">87.408766259999993</cx:pt>
          <cx:pt idx="1047">87.343209079999994</cx:pt>
          <cx:pt idx="1048">72.914963670000006</cx:pt>
          <cx:pt idx="1049">73.033128469999994</cx:pt>
          <cx:pt idx="1050">98.35317354</cx:pt>
          <cx:pt idx="1051">97.611406169999995</cx:pt>
          <cx:pt idx="1052">82.294092070000005</cx:pt>
          <cx:pt idx="1053">75.420704839999999</cx:pt>
          <cx:pt idx="1054">77.854818710000004</cx:pt>
          <cx:pt idx="1055">78.075770700000007</cx:pt>
          <cx:pt idx="1056">82.252410650000002</cx:pt>
          <cx:pt idx="1057">81.834787120000001</cx:pt>
          <cx:pt idx="1058">100.64039080000001</cx:pt>
          <cx:pt idx="1059">100.2430009</cx:pt>
          <cx:pt idx="1060">84.612064520000004</cx:pt>
          <cx:pt idx="1061">84.264449580000004</cx:pt>
          <cx:pt idx="1062">90.435727490000005</cx:pt>
          <cx:pt idx="1063">89.916935469999999</cx:pt>
          <cx:pt idx="1064">67.112748409999995</cx:pt>
          <cx:pt idx="1065">65.842476849999997</cx:pt>
          <cx:pt idx="1066">94.353376109999999</cx:pt>
          <cx:pt idx="1067">94.884308349999998</cx:pt>
          <cx:pt idx="1068">98.831498159999995</cx:pt>
          <cx:pt idx="1069">99.115579289999999</cx:pt>
          <cx:pt idx="1070">96.134346210000004</cx:pt>
          <cx:pt idx="1071">96.685512149999994</cx:pt>
          <cx:pt idx="1072">80.747832860000003</cx:pt>
          <cx:pt idx="1073">80.027917889999998</cx:pt>
          <cx:pt idx="1074">72.825935400000006</cx:pt>
          <cx:pt idx="1075">73.166670870000004</cx:pt>
          <cx:pt idx="1076">25.63569077</cx:pt>
          <cx:pt idx="1077">25.63164403</cx:pt>
          <cx:pt idx="1078">69.94789419</cx:pt>
          <cx:pt idx="1079">70.126760079999997</cx:pt>
          <cx:pt idx="1080">78.64676566</cx:pt>
          <cx:pt idx="1081">79.58075316</cx:pt>
          <cx:pt idx="1082">76.032167189999996</cx:pt>
          <cx:pt idx="1083">75.485452670000001</cx:pt>
          <cx:pt idx="1084">84.512110050000004</cx:pt>
          <cx:pt idx="1085">84.046734990000004</cx:pt>
          <cx:pt idx="1086">66.254030270000001</cx:pt>
          <cx:pt idx="1087">66.838784140000001</cx:pt>
          <cx:pt idx="1088">92.446147730000007</cx:pt>
          <cx:pt idx="1089">91.008341150000007</cx:pt>
          <cx:pt idx="1090">46.654860980000002</cx:pt>
          <cx:pt idx="1091">46.655265659999998</cx:pt>
          <cx:pt idx="1092">67.875963510000005</cx:pt>
          <cx:pt idx="1093">66.839188820000004</cx:pt>
          <cx:pt idx="1094">84.14021468</cx:pt>
          <cx:pt idx="1095">84.107840760000002</cx:pt>
          <cx:pt idx="1096">65.657945519999998</cx:pt>
          <cx:pt idx="1097">66.792651309999997</cx:pt>
          <cx:pt idx="1098">79.419288249999994</cx:pt>
          <cx:pt idx="1099">78.494608249999999</cx:pt>
          <cx:pt idx="1100">22.205674269999999</cx:pt>
          <cx:pt idx="1101">22.309675479999999</cx:pt>
          <cx:pt idx="1102">76.051591540000004</cx:pt>
          <cx:pt idx="1103">76.493495510000002</cx:pt>
          <cx:pt idx="1104">85.235667090000007</cx:pt>
          <cx:pt idx="1105">84.884005419999994</cx:pt>
          <cx:pt idx="1106">62.64717125</cx:pt>
          <cx:pt idx="1107">60.849204839999999</cx:pt>
          <cx:pt idx="1108">90.986084079999998</cx:pt>
          <cx:pt idx="1109">90.42925271</cx:pt>
          <cx:pt idx="1110">91.333294339999995</cx:pt>
          <cx:pt idx="1111">91.041929089999996</cx:pt>
          <cx:pt idx="1112">59.985225939999999</cx:pt>
          <cx:pt idx="1113">62.022354659999998</cx:pt>
          <cx:pt idx="1114">70.260302480000007</cx:pt>
          <cx:pt idx="1115">69.538364139999999</cx:pt>
          <cx:pt idx="1116">85.188320239999996</cx:pt>
          <cx:pt idx="1117">84.969391619999996</cx:pt>
          <cx:pt idx="1118">80.778183409999997</cx:pt>
          <cx:pt idx="1119">80.042081469999999</cx:pt>
          <cx:pt idx="1120">90.674485129999994</cx:pt>
          <cx:pt idx="1121">89.229394409999998</cx:pt>
          <cx:pt idx="1122">75.792195530000001</cx:pt>
          <cx:pt idx="1123">75.701953239999995</cx:pt>
          <cx:pt idx="1124">62.077794990000001</cx:pt>
          <cx:pt idx="1125">61.19722445</cx:pt>
          <cx:pt idx="1126">70.804588960000004</cx:pt>
          <cx:pt idx="1127">69.892049180000001</cx:pt>
          <cx:pt idx="1128">39.136018780000001</cx:pt>
          <cx:pt idx="1129">47.609082180000001</cx:pt>
          <cx:pt idx="1130">75.802717060000006</cx:pt>
          <cx:pt idx="1131">76.423486909999994</cx:pt>
          <cx:pt idx="1132">79.112140710000006</cx:pt>
          <cx:pt idx="1133">78.597800109999994</cx:pt>
          <cx:pt idx="1134">55.884260009999998</cx:pt>
          <cx:pt idx="1135">55.269155589999997</cx:pt>
          <cx:pt idx="1136">70.668618510000002</cx:pt>
          <cx:pt idx="1137">70.695731670000001</cx:pt>
          <cx:pt idx="1138">78.363089209999998</cx:pt>
          <cx:pt idx="1139">76.582523780000002</cx:pt>
          <cx:pt idx="1140">78.544787819999996</cx:pt>
          <cx:pt idx="1141">77.936967530000004</cx:pt>
          <cx:pt idx="1142">83.544939279999994</cx:pt>
          <cx:pt idx="1143">82.71212027</cx:pt>
          <cx:pt idx="1144">76.355906360000006</cx:pt>
          <cx:pt idx="1145">76.469619739999999</cx:pt>
          <cx:pt idx="1146">73.686272239999994</cx:pt>
          <cx:pt idx="1147">74.002322599999999</cx:pt>
          <cx:pt idx="1148">66.695124890000002</cx:pt>
          <cx:pt idx="1149">64.570586590000005</cx:pt>
          <cx:pt idx="1150">74.213562409999994</cx:pt>
          <cx:pt idx="1151">74.677318769999999</cx:pt>
          <cx:pt idx="1152">75.642466170000006</cx:pt>
          <cx:pt idx="1153">73.364556440000001</cx:pt>
          <cx:pt idx="1154">66.18118896</cx:pt>
          <cx:pt idx="1155">66.926193720000001</cx:pt>
          <cx:pt idx="1156">76.430771039999996</cx:pt>
          <cx:pt idx="1157">73.387218180000005</cx:pt>
          <cx:pt idx="1158">77.471187799999996</cx:pt>
          <cx:pt idx="1159">78.169655059999997</cx:pt>
          <cx:pt idx="1160">66.605287270000005</cx:pt>
          <cx:pt idx="1161">66.788604570000004</cx:pt>
          <cx:pt idx="1162">47.465422930000003</cx:pt>
          <cx:pt idx="1163">47.392176939999999</cx:pt>
          <cx:pt idx="1164">87.61272194</cx:pt>
          <cx:pt idx="1165">86.447260929999999</cx:pt>
          <cx:pt idx="1166">47.594109250000002</cx:pt>
          <cx:pt idx="1167">47.301125300000002</cx:pt>
          <cx:pt idx="1168">64.531737890000002</cx:pt>
          <cx:pt idx="1169">63.988260760000003</cx:pt>
          <cx:pt idx="1170">68.344980629999995</cx:pt>
          <cx:pt idx="1171">68.740751759999995</cx:pt>
          <cx:pt idx="1172">96.304713949999993</cx:pt>
          <cx:pt idx="1173">96.260199819999997</cx:pt>
          <cx:pt idx="1174">82.050478339999998</cx:pt>
          <cx:pt idx="1175">81.905200390000005</cx:pt>
          <cx:pt idx="1176">82.528802970000001</cx:pt>
          <cx:pt idx="1177">83.630730159999999</cx:pt>
          <cx:pt idx="1178">75.604022139999998</cx:pt>
          <cx:pt idx="1179">76.514133880000003</cx:pt>
          <cx:pt idx="1180">84.618943970000004</cx:pt>
          <cx:pt idx="1181">84.188775550000003</cx:pt>
          <cx:pt idx="1182">66.178760909999994</cx:pt>
          <cx:pt idx="1183">64.876520110000001</cx:pt>
          <cx:pt idx="1184">90.888962329999998</cx:pt>
          <cx:pt idx="1185">91.338959770000002</cx:pt>
          <cx:pt idx="1186">85.966103590000003</cx:pt>
          <cx:pt idx="1187">85.652885949999998</cx:pt>
          <cx:pt idx="1188">91.213106170000003</cx:pt>
          <cx:pt idx="1189">90.046026470000001</cx:pt>
          <cx:pt idx="1190">92.857701149999997</cx:pt>
          <cx:pt idx="1191">92.178253569999995</cx:pt>
          <cx:pt idx="1192">76.121195459999996</cx:pt>
          <cx:pt idx="1193">76.389898970000004</cx:pt>
          <cx:pt idx="1194">71.068436390000002</cx:pt>
          <cx:pt idx="1195">70.574329480000003</cx:pt>
          <cx:pt idx="1196">63.325404810000002</cx:pt>
          <cx:pt idx="1197">63.145324899999999</cx:pt>
          <cx:pt idx="1198">87.696084780000007</cx:pt>
          <cx:pt idx="1199">87.064388719999997</cx:pt>
          <cx:pt idx="1200">68.989221569999998</cx:pt>
          <cx:pt idx="1201">69.482114460000005</cx:pt>
          <cx:pt idx="1202">83.873534539999994</cx:pt>
          <cx:pt idx="1203">83.213511310000001</cx:pt>
          <cx:pt idx="1204">80.223375410000003</cx:pt>
          <cx:pt idx="1205">79.017042329999995</cx:pt>
          <cx:pt idx="1206">72.317664899999997</cx:pt>
          <cx:pt idx="1207">71.168795529999997</cx:pt>
          <cx:pt idx="1208">74.750160080000001</cx:pt>
          <cx:pt idx="1209">74.132627619999994</cx:pt>
          <cx:pt idx="1210">64.916582829999996</cx:pt>
          <cx:pt idx="1211">64.645046600000001</cx:pt>
          <cx:pt idx="1212">80.630072740000003</cx:pt>
          <cx:pt idx="1213">79.133588430000003</cx:pt>
          <cx:pt idx="1214">70.17815367</cx:pt>
          <cx:pt idx="1215">69.851986460000006</cx:pt>
          <cx:pt idx="1216">76.487020729999998</cx:pt>
          <cx:pt idx="1217">75.958516529999997</cx:pt>
          <cx:pt idx="1218">76.595878020000001</cx:pt>
          <cx:pt idx="1219">77.223122660000001</cx:pt>
          <cx:pt idx="1220">65.145628290000005</cx:pt>
          <cx:pt idx="1221">63.944555970000003</cx:pt>
          <cx:pt idx="1222">74.605691480000004</cx:pt>
          <cx:pt idx="1223">74.369766560000002</cx:pt>
          <cx:pt idx="1224">57.012895690000001</cx:pt>
          <cx:pt idx="1225">55.897209580000002</cx:pt>
          <cx:pt idx="1226">73.864328779999994</cx:pt>
          <cx:pt idx="1227">73.517927869999994</cx:pt>
          <cx:pt idx="1228">61.814352239999998</cx:pt>
          <cx:pt idx="1229">61.203699229999998</cx:pt>
          <cx:pt idx="1230">78.207694410000002</cx:pt>
          <cx:pt idx="1231">78.268395499999997</cx:pt>
          <cx:pt idx="1232">77.15028135</cx:pt>
          <cx:pt idx="1233">76.069801870000006</cx:pt>
          <cx:pt idx="1234">65.672513789999996</cx:pt>
          <cx:pt idx="1235">64.940863269999994</cx:pt>
          <cx:pt idx="1236">73.84773715</cx:pt>
          <cx:pt idx="1237">72.801250289999999</cx:pt>
          <cx:pt idx="1238">80.096307780000004</cx:pt>
          <cx:pt idx="1239">80.422475000000006</cx:pt>
          <cx:pt idx="1240">102.6317913</cx:pt>
          <cx:pt idx="1241">101.2603513</cx:pt>
          <cx:pt idx="1242">96.360154280000003</cx:pt>
          <cx:pt idx="1243">95.871712810000005</cx:pt>
          <cx:pt idx="1244">104.723551</cx:pt>
          <cx:pt idx="1245">105.2953553</cx:pt>
          <cx:pt idx="1246">103.80898790000001</cx:pt>
          <cx:pt idx="1247">102.777474</cx:pt>
          <cx:pt idx="1248">74.050883479999996</cx:pt>
          <cx:pt idx="1249">73.639734730000001</cx:pt>
          <cx:pt idx="1250">87.683135210000003</cx:pt>
          <cx:pt idx="1251">87.339567020000004</cx:pt>
          <cx:pt idx="1252">33.821030980000003</cx:pt>
          <cx:pt idx="1253">34.026200680000002</cx:pt>
          <cx:pt idx="1254">94.527790589999995</cx:pt>
          <cx:pt idx="1255">93.975005960000004</cx:pt>
          <cx:pt idx="1256">48.261011930000002</cx:pt>
          <cx:pt idx="1257">47.710655350000003</cx:pt>
          <cx:pt idx="1258">78.145779289999993</cx:pt>
          <cx:pt idx="1259">77.799783059999996</cx:pt>
          <cx:pt idx="1260">90.829879930000004</cx:pt>
          <cx:pt idx="1261">90.452723800000001</cx:pt>
          <cx:pt idx="1262">71.321762280000002</cx:pt>
          <cx:pt idx="1263">71.330260440000004</cx:pt>
          <cx:pt idx="1264">102.9344875</cx:pt>
          <cx:pt idx="1265">101.8277042</cx:pt>
          <cx:pt idx="1266">99.313869530000005</cx:pt>
          <cx:pt idx="1267">96.614289529999994</cx:pt>
          <cx:pt idx="1268">72.711817339999996</cx:pt>
          <cx:pt idx="1269">72.177647710000002</cx:pt>
          <cx:pt idx="1270">46.73093969</cx:pt>
          <cx:pt idx="1271">47.223427899999997</cx:pt>
          <cx:pt idx="1272">76.423082239999999</cx:pt>
          <cx:pt idx="1273">75.789767490000003</cx:pt>
          <cx:pt idx="1274">61.189130970000001</cx:pt>
          <cx:pt idx="1275">61.053160519999999</cx:pt>
          <cx:pt idx="1276">45.193583310000001</cx:pt>
          <cx:pt idx="1277">44.552984430000002</cx:pt>
          <cx:pt idx="1278">78.419743560000001</cx:pt>
          <cx:pt idx="1279">77.291917229999996</cx:pt>
          <cx:pt idx="1280">64.692393449999997</cx:pt>
          <cx:pt idx="1281">64.624003549999998</cx:pt>
          <cx:pt idx="1282">63.506698749999998</cx:pt>
          <cx:pt idx="1283">62.824823119999998</cx:pt>
          <cx:pt idx="1284">93.991192920000003</cx:pt>
          <cx:pt idx="1285">93.60311059</cx:pt>
          <cx:pt idx="1286">72.321711640000004</cx:pt>
          <cx:pt idx="1287">71.022708230000006</cx:pt>
          <cx:pt idx="1288">64.508671469999996</cx:pt>
          <cx:pt idx="1289">64.93115109</cx:pt>
          <cx:pt idx="1290">83.076326829999999</cx:pt>
          <cx:pt idx="1291">83.474526010000005</cx:pt>
          <cx:pt idx="1292">71.954672360000004</cx:pt>
          <cx:pt idx="1293">70.815919829999999</cx:pt>
          <cx:pt idx="1294">68.731039589999995</cx:pt>
          <cx:pt idx="1295">68.174208210000003</cx:pt>
          <cx:pt idx="1296">72.650306900000004</cx:pt>
          <cx:pt idx="1297">72.025894980000004</cx:pt>
          <cx:pt idx="1298">35.697504139999999</cx:pt>
          <cx:pt idx="1299">35.835093280000002</cx:pt>
          <cx:pt idx="1300">86.362279400000006</cx:pt>
          <cx:pt idx="1301">86.113000240000005</cx:pt>
          <cx:pt idx="1302">78.406794000000005</cx:pt>
          <cx:pt idx="1303">77.943846989999997</cx:pt>
          <cx:pt idx="1304">96.689558890000001</cx:pt>
          <cx:pt idx="1305">96.247654920000002</cx:pt>
          <cx:pt idx="1306">86.820370319999995</cx:pt>
          <cx:pt idx="1307">86.948247289999998</cx:pt>
          <cx:pt idx="1308">61.370424909999997</cx:pt>
          <cx:pt idx="1309">61.53957862</cx:pt>
          <cx:pt idx="1310">86.936511749999994</cx:pt>
          <cx:pt idx="1311">86.703419550000007</cx:pt>
          <cx:pt idx="1312">57.250034630000002</cx:pt>
          <cx:pt idx="1313">57.04000885</cx:pt>
          <cx:pt idx="1314">77.82406349</cx:pt>
          <cx:pt idx="1315">79.28088975</cx:pt>
          <cx:pt idx="1316">89.823860460000006</cx:pt>
          <cx:pt idx="1317">89.132677340000001</cx:pt>
          <cx:pt idx="1318">52.725779750000001</cx:pt>
          <cx:pt idx="1319">45.283016250000003</cx:pt>
          <cx:pt idx="1320">78.533052269999999</cx:pt>
          <cx:pt idx="1321">78.789210890000007</cx:pt>
          <cx:pt idx="1322">84.230861649999994</cx:pt>
          <cx:pt idx="1323">83.718544410000007</cx:pt>
          <cx:pt idx="1324">46.280132889999997</cx:pt>
          <cx:pt idx="1325">46.08750809</cx:pt>
          <cx:pt idx="1326">93.216242280000003</cx:pt>
          <cx:pt idx="1327">92.64200993</cx:pt>
          <cx:pt idx="1328">81.954165939999996</cx:pt>
          <cx:pt idx="1329">81.278765100000001</cx:pt>
          <cx:pt idx="1330">84.858510960000004</cx:pt>
          <cx:pt idx="1331">83.181542059999998</cx:pt>
          <cx:pt idx="1332">84.298037519999994</cx:pt>
          <cx:pt idx="1333">84.210627950000003</cx:pt>
          <cx:pt idx="1334">71.792802780000002</cx:pt>
          <cx:pt idx="1335">72.258987180000005</cx:pt>
          <cx:pt idx="1336">53.126002300000003</cx:pt>
          <cx:pt idx="1337">52.555007340000003</cx:pt>
          <cx:pt idx="1338">41.95093086</cx:pt>
          <cx:pt idx="1339">41.781372470000001</cx:pt>
          <cx:pt idx="1340">35.184377550000001</cx:pt>
          <cx:pt idx="1341">43.720974759999997</cx:pt>
          <cx:pt idx="1342">72.912535629999994</cx:pt>
          <cx:pt idx="1343">73.185285879999995</cx:pt>
          <cx:pt idx="1344">65.141986220000007</cx:pt>
          <cx:pt idx="1345">65.153721770000004</cx:pt>
          <cx:pt idx="1346">64.483581689999994</cx:pt>
          <cx:pt idx="1347">48.318880309999997</cx:pt>
          <cx:pt idx="1348">59.656226009999997</cx:pt>
          <cx:pt idx="1349">58.886131460000001</cx:pt>
          <cx:pt idx="1350">51.701954630000003</cx:pt>
          <cx:pt idx="1351">48.074861910000003</cx:pt>
          <cx:pt idx="1352">66.167430039999999</cx:pt>
          <cx:pt idx="1353">65.211185470000004</cx:pt>
          <cx:pt idx="1354">57.286455289999999</cx:pt>
          <cx:pt idx="1355">57.701650770000001</cx:pt>
          <cx:pt idx="1356">86.588087470000005</cx:pt>
          <cx:pt idx="1357">86.206479920000007</cx:pt>
          <cx:pt idx="1358">81.555966760000004</cx:pt>
          <cx:pt idx="1359">80.203546380000006</cx:pt>
          <cx:pt idx="1360">73.346750790000002</cx:pt>
          <cx:pt idx="1361">76.155188080000002</cx:pt>
          <cx:pt idx="1362">84.493899720000002</cx:pt>
          <cx:pt idx="1363">83.801907249999999</cx:pt>
          <cx:pt idx="1364">93.558596449999996</cx:pt>
          <cx:pt idx="1365">93.912686170000001</cx:pt>
          <cx:pt idx="1366">82.929025510000002</cx:pt>
          <cx:pt idx="1367">82.864277680000001</cx:pt>
          <cx:pt idx="1368">80.334660749999998</cx:pt>
          <cx:pt idx="1369">79.960742010000004</cx:pt>
          <cx:pt idx="1370">80.490055549999994</cx:pt>
          <cx:pt idx="1371">80.883803310000005</cx:pt>
          <cx:pt idx="1372">83.200966410000007</cx:pt>
          <cx:pt idx="1373">83.32560599</cx:pt>
          <cx:pt idx="1374">69.676357960000004</cx:pt>
          <cx:pt idx="1375">69.522581849999995</cx:pt>
          <cx:pt idx="1376">93.317410769999995</cx:pt>
          <cx:pt idx="1377">92.444933710000001</cx:pt>
          <cx:pt idx="1378">78.861647529999999</cx:pt>
          <cx:pt idx="1379">76.811569239999997</cx:pt>
          <cx:pt idx="1380">68.954824290000005</cx:pt>
          <cx:pt idx="1381">67.499212049999997</cx:pt>
          <cx:pt idx="1382">82.591122760000005</cx:pt>
          <cx:pt idx="1383">81.628403399999996</cx:pt>
          <cx:pt idx="1384">35.420707149999998</cx:pt>
          <cx:pt idx="1385">34.45434573</cx:pt>
          <cx:pt idx="1386">93.149066399999995</cx:pt>
          <cx:pt idx="1387">92.977079970000005</cx:pt>
          <cx:pt idx="1388">54.942583710000001</cx:pt>
          <cx:pt idx="1389">53.512870599999999</cx:pt>
          <cx:pt idx="1390">81.584698610000004</cx:pt>
          <cx:pt idx="1391">81.407046739999998</cx:pt>
          <cx:pt idx="1392">72.94531422</cx:pt>
          <cx:pt idx="1393">72.341540670000001</cx:pt>
          <cx:pt idx="1394">67.323988220000004</cx:pt>
          <cx:pt idx="1395">64.199500569999998</cx:pt>
          <cx:pt idx="1396">60.818449620000003</cx:pt>
          <cx:pt idx="1397">60.741561570000002</cx:pt>
          <cx:pt idx="1398">92.997313669999997</cx:pt>
          <cx:pt idx="1399">92.856487130000005</cx:pt>
          <cx:pt idx="1400">78.214978540000004</cx:pt>
          <cx:pt idx="1401">77.30769952</cx:pt>
          <cx:pt idx="1402">71.330665109999998</cx:pt>
          <cx:pt idx="1403">70.092767460000005</cx:pt>
          <cx:pt idx="1404">88.0097071</cx:pt>
          <cx:pt idx="1405">88.767256750000001</cx:pt>
          <cx:pt idx="1406">100.8666035</cx:pt>
          <cx:pt idx="1407">99.983200260000004</cx:pt>
          <cx:pt idx="1408">93.322671529999994</cx:pt>
          <cx:pt idx="1409">93.667049070000004</cx:pt>
          <cx:pt idx="1410">99.950826340000006</cx:pt>
          <cx:pt idx="1411">99.003079920000005</cx:pt>
          <cx:pt idx="1412">83.993318029999998</cx:pt>
          <cx:pt idx="1413">82.540538510000005</cx:pt>
          <cx:pt idx="1414">80.441090000000003</cx:pt>
          <cx:pt idx="1415">80.667302739999997</cx:pt>
          <cx:pt idx="1416">61.270470439999997</cx:pt>
          <cx:pt idx="1417">60.869033870000003</cx:pt>
          <cx:pt idx="1418">85.734630089999996</cx:pt>
          <cx:pt idx="1419">85.874647280000005</cx:pt>
          <cx:pt idx="1420">75.82902086</cx:pt>
          <cx:pt idx="1421">75.5113518</cx:pt>
          <cx:pt idx="1422">88.536187920000003</cx:pt>
          <cx:pt idx="1423">88.690773370000002</cx:pt>
          <cx:pt idx="1424">85.130047189999999</cx:pt>
          <cx:pt idx="1425">84.495518419999996</cx:pt>
          <cx:pt idx="1426">85.881526730000004</cx:pt>
          <cx:pt idx="1427">85.105766750000001</cx:pt>
          <cx:pt idx="1428">60.898170389999997</cx:pt>
          <cx:pt idx="1429">60.400016749999999</cx:pt>
          <cx:pt idx="1430">80.425712390000001</cx:pt>
          <cx:pt idx="1431">79.144514630000003</cx:pt>
          <cx:pt idx="1432">68.323128229999995</cx:pt>
          <cx:pt idx="1433">68.309773989999997</cx:pt>
          <cx:pt idx="1434">98.215989070000006</cx:pt>
          <cx:pt idx="1435">99.730683709999994</cx:pt>
          <cx:pt idx="1436">66.075164380000004</cx:pt>
          <cx:pt idx="1437">65.282003410000002</cx:pt>
          <cx:pt idx="1438">73.792701489999999</cx:pt>
          <cx:pt idx="1439">73.699221809999997</cx:pt>
          <cx:pt idx="1440">83.044762270000007</cx:pt>
          <cx:pt idx="1441">81.562441550000003</cx:pt>
          <cx:pt idx="1442">81.763969180000004</cx:pt>
          <cx:pt idx="1443">83.729065930000004</cx:pt>
          <cx:pt idx="1444">67.178710269999996</cx:pt>
          <cx:pt idx="1445">67.626684350000005</cx:pt>
          <cx:pt idx="1446">61.930088990000002</cx:pt>
          <cx:pt idx="1447">64.383627219999994</cx:pt>
          <cx:pt idx="1448">102.2934839</cx:pt>
          <cx:pt idx="1449">101.04304140000001</cx:pt>
          <cx:pt idx="1450">70.579590240000002</cx:pt>
          <cx:pt idx="1451">70.61358285</cx:pt>
          <cx:pt idx="1452">96.324542980000004</cx:pt>
          <cx:pt idx="1453">96.406691789999996</cx:pt>
          <cx:pt idx="1454">109.2987948</cx:pt>
          <cx:pt idx="1455">105.67696290000001</cx:pt>
          <cx:pt idx="1456">95.681111380000004</cx:pt>
          <cx:pt idx="1457">95.893160530000003</cx:pt>
          <cx:pt idx="1458">68.34052921</cx:pt>
          <cx:pt idx="1459">69.172943549999999</cx:pt>
          <cx:pt idx="1460">66.300567770000001</cx:pt>
          <cx:pt idx="1461">66.390000720000003</cx:pt>
          <cx:pt idx="1462">76.39718311</cx:pt>
          <cx:pt idx="1463">76.124837529999994</cx:pt>
          <cx:pt idx="1464">85.002170219999996</cx:pt>
          <cx:pt idx="1465">85.500323859999995</cx:pt>
          <cx:pt idx="1466">89.207137349999996</cx:pt>
          <cx:pt idx="1467">89.127821249999997</cx:pt>
          <cx:pt idx="1468">88.762400659999997</cx:pt>
          <cx:pt idx="1469">88.381197790000002</cx:pt>
          <cx:pt idx="1470">99.676457400000004</cx:pt>
          <cx:pt idx="1471">99.192872010000002</cx:pt>
          <cx:pt idx="1472">93.964889110000001</cx:pt>
          <cx:pt idx="1473">94.412053830000005</cx:pt>
          <cx:pt idx="1474">91.512160230000006</cx:pt>
          <cx:pt idx="1475">91.748489820000003</cx:pt>
          <cx:pt idx="1476">74.012034779999993</cx:pt>
          <cx:pt idx="1477">73.929076620000004</cx:pt>
          <cx:pt idx="1478">78.611559020000001</cx:pt>
          <cx:pt idx="1479">79.04253679</cx:pt>
          <cx:pt idx="1480">76.529106819999996</cx:pt>
          <cx:pt idx="1481">76.467596369999995</cx:pt>
          <cx:pt idx="1482">74.203040889999997</cx:pt>
          <cx:pt idx="1483">76.689762380000005</cx:pt>
          <cx:pt idx="1484">76.249477110000001</cx:pt>
          <cx:pt idx="1485">75.967824030000003</cx:pt>
          <cx:pt idx="1486">101.63993550000001</cx:pt>
          <cx:pt idx="1487">101.98188500000001</cx:pt>
          <cx:pt idx="1488">82.656275260000001</cx:pt>
          <cx:pt idx="1489">82.886130069999993</cx:pt>
          <cx:pt idx="1490">66.794270010000005</cx:pt>
          <cx:pt idx="1491">66.324038860000002</cx:pt>
          <cx:pt idx="1492">82.499261770000004</cx:pt>
          <cx:pt idx="1493">82.296520110000003</cx:pt>
          <cx:pt idx="1494">90.355602050000002</cx:pt>
          <cx:pt idx="1495">90.589098919999998</cx:pt>
          <cx:pt idx="1496">74.850923899999998</cx:pt>
          <cx:pt idx="1497">75.583383769999998</cx:pt>
          <cx:pt idx="1498">95.461373420000001</cx:pt>
          <cx:pt idx="1499">95.397839599999998</cx:pt>
          <cx:pt idx="1500">84.431984600000007</cx:pt>
          <cx:pt idx="1501">84.261616869999997</cx:pt>
          <cx:pt idx="1502">90.384738569999996</cx:pt>
          <cx:pt idx="1503">91.090489959999999</cx:pt>
          <cx:pt idx="1504">86.161965789999996</cx:pt>
          <cx:pt idx="1505">86.814300209999999</cx:pt>
          <cx:pt idx="1506">91.899028540000003</cx:pt>
          <cx:pt idx="1507">91.30294379</cx:pt>
          <cx:pt idx="1508">81.221301400000002</cx:pt>
          <cx:pt idx="1509">81.226157479999998</cx:pt>
          <cx:pt idx="1510">72.304310659999999</cx:pt>
          <cx:pt idx="1511">72.333042509999999</cx:pt>
          <cx:pt idx="1512">83.236173050000005</cx:pt>
          <cx:pt idx="1513">83.48707091</cx:pt>
          <cx:pt idx="1514">88.79153719</cx:pt>
          <cx:pt idx="1515">88.447969000000001</cx:pt>
          <cx:pt idx="1516">55.070056000000001</cx:pt>
          <cx:pt idx="1517">54.603062250000001</cx:pt>
          <cx:pt idx="1518">77.985933079999995</cx:pt>
          <cx:pt idx="1519">78.195149520000001</cx:pt>
          <cx:pt idx="1520">82.041170840000007</cx:pt>
          <cx:pt idx="1521">82.319991200000004</cx:pt>
          <cx:pt idx="1522">97.206327540000004</cx:pt>
          <cx:pt idx="1523">96.595674529999997</cx:pt>
          <cx:pt idx="1524">105.0804735</cx:pt>
          <cx:pt idx="1525">103.82396079999999</cx:pt>
          <cx:pt idx="1526">87.129945899999996</cx:pt>
          <cx:pt idx="1527">86.970909039999995</cx:pt>
          <cx:pt idx="1528">77.981886340000003</cx:pt>
          <cx:pt idx="1529">77.7322025</cx:pt>
          <cx:pt idx="1530">95.561327879999993</cx:pt>
          <cx:pt idx="1531">95.435069609999999</cx:pt>
          <cx:pt idx="1532">91.822949829999999</cx:pt>
          <cx:pt idx="1533">90.782128400000005</cx:pt>
          <cx:pt idx="1534">74.746922690000005</cx:pt>
          <cx:pt idx="1535">74.84849586</cx:pt>
          <cx:pt idx="1536">79.478370650000002</cx:pt>
          <cx:pt idx="1537">79.281699099999997</cx:pt>
          <cx:pt idx="1538">80.033178649999996</cx:pt>
          <cx:pt idx="1539">79.927963419999998</cx:pt>
          <cx:pt idx="1540">77.715206199999997</cx:pt>
          <cx:pt idx="1541">77.371233329999995</cx:pt>
          <cx:pt idx="1542">66.108752319999994</cx:pt>
          <cx:pt idx="1543">66.131009379999995</cx:pt>
          <cx:pt idx="1544">79.194694200000001</cx:pt>
          <cx:pt idx="1545">78.798113720000003</cx:pt>
          <cx:pt idx="1546">85.53957724</cx:pt>
          <cx:pt idx="1547">85.153113599999998</cx:pt>
          <cx:pt idx="1548">74.204254910000003</cx:pt>
          <cx:pt idx="1549">76.213056449999996</cx:pt>
          <cx:pt idx="1550">94.575946790000003</cx:pt>
          <cx:pt idx="1551">94.745909850000004</cx:pt>
          <cx:pt idx="1552">60.180683459999997</cx:pt>
          <cx:pt idx="1553">60.102986059999999</cx:pt>
          <cx:pt idx="1554">70.993571700000004</cx:pt>
          <cx:pt idx="1555">69.994027020000004</cx:pt>
          <cx:pt idx="1556">106.9387363</cx:pt>
          <cx:pt idx="1557">106.052905</cx:pt>
          <cx:pt idx="1558">76.317057660000003</cx:pt>
          <cx:pt idx="1559">77.525009440000005</cx:pt>
          <cx:pt idx="1560">99.147953200000003</cx:pt>
          <cx:pt idx="1561">98.85011317</cx:pt>
          <cx:pt idx="1562">74.154075340000006</cx:pt>
          <cx:pt idx="1563">73.457631449999994</cx:pt>
          <cx:pt idx="1564">83.213915979999996</cx:pt>
          <cx:pt idx="1565">83.940710420000002</cx:pt>
          <cx:pt idx="1566">74.517067879999999</cx:pt>
          <cx:pt idx="1567">74.317968289999996</cx:pt>
          <cx:pt idx="1568">113.6061445</cx:pt>
          <cx:pt idx="1569">112.77494419999999</cx:pt>
          <cx:pt idx="1570">83.540083190000004</cx:pt>
          <cx:pt idx="1571">84.603161689999993</cx:pt>
          <cx:pt idx="1572">77.490207470000001</cx:pt>
          <cx:pt idx="1573">78.301174090000004</cx:pt>
          <cx:pt idx="1574">74.948854999999995</cx:pt>
          <cx:pt idx="1575">74.11482196</cx:pt>
          <cx:pt idx="1576">89.031104170000006</cx:pt>
          <cx:pt idx="1577">89.095852010000002</cx:pt>
          <cx:pt idx="1578">84.611659840000002</cx:pt>
          <cx:pt idx="1579">81.037174739999998</cx:pt>
          <cx:pt idx="1580">70.609536109999993</cx:pt>
          <cx:pt idx="1581">71.365467069999994</cx:pt>
          <cx:pt idx="1582">68.261213119999994</cx:pt>
          <cx:pt idx="1583">68.307750619999993</cx:pt>
          <cx:pt idx="1584">67.484239110000004</cx:pt>
          <cx:pt idx="1585">68.07506309</cx:pt>
          <cx:pt idx="1586">91.031812239999994</cx:pt>
          <cx:pt idx="1587">91.607258610000002</cx:pt>
          <cx:pt idx="1588">94.664570389999994</cx:pt>
          <cx:pt idx="1589">95.181743710000006</cx:pt>
          <cx:pt idx="1590">95.062769560000007</cx:pt>
          <cx:pt idx="1591">95.593701800000005</cx:pt>
          <cx:pt idx="1592">105.8837513</cx:pt>
          <cx:pt idx="1593">105.4552016</cx:pt>
          <cx:pt idx="1594">118.1490144</cx:pt>
          <cx:pt idx="1595">118.99154559999999</cx:pt>
          <cx:pt idx="1596">74.281547639999999</cx:pt>
          <cx:pt idx="1597">74.396475039999999</cx:pt>
          <cx:pt idx="1598">73.510643740000006</cx:pt>
          <cx:pt idx="1599">73.621929080000001</cx:pt>
          <cx:pt idx="1600">95.577110169999997</cx:pt>
          <cx:pt idx="1601">95.362632970000007</cx:pt>
          <cx:pt idx="1602">76.051996220000007</cx:pt>
          <cx:pt idx="1603">77.618084449999998</cx:pt>
          <cx:pt idx="1604">114.1989918</cx:pt>
          <cx:pt idx="1605">115.0297875</cx:pt>
          <cx:pt idx="1606">96.401431029999998</cx:pt>
          <cx:pt idx="1607">95.779851820000005</cx:pt>
          <cx:pt idx="1608">97.949713599999995</cx:pt>
          <cx:pt idx="1609">97.029889690000005</cx:pt>
          <cx:pt idx="1610">84.76745932</cx:pt>
          <cx:pt idx="1611">84.079108910000002</cx:pt>
          <cx:pt idx="1612">91.143097580000003</cx:pt>
          <cx:pt idx="1613">92.786478529999997</cx:pt>
          <cx:pt idx="1614">86.692898029999995</cx:pt>
          <cx:pt idx="1615">84.80711737</cx:pt>
          <cx:pt idx="1616">86.444428209999998</cx:pt>
          <cx:pt idx="1617">86.247756670000001</cx:pt>
          <cx:pt idx="1618">86.365921459999996</cx:pt>
          <cx:pt idx="1619">86.002119570000005</cx:pt>
          <cx:pt idx="1620">96.321710260000003</cx:pt>
          <cx:pt idx="1621">95.071267719999994</cx:pt>
          <cx:pt idx="1622">84.004244229999998</cx:pt>
          <cx:pt idx="1623">84.039046189999993</cx:pt>
          <cx:pt idx="1624">86.463043220000003</cx:pt>
          <cx:pt idx="1625">86.761287920000001</cx:pt>
          <cx:pt idx="1626">106.81409669999999</cx:pt>
          <cx:pt idx="1627">106.0492629</cx:pt>
          <cx:pt idx="1628">95.566993319999995</cx:pt>
          <cx:pt idx="1629">95.326616990000005</cx:pt>
          <cx:pt idx="1630">104.959476</cx:pt>
          <cx:pt idx="1631">104.01739499999999</cx:pt>
          <cx:pt idx="1632">90.332535629999995</cx:pt>
          <cx:pt idx="1633">90.746517089999998</cx:pt>
          <cx:pt idx="1634">110.3934379</cx:pt>
          <cx:pt idx="1635">109.9321096</cx:pt>
          <cx:pt idx="1636">76.557838669999995</cx:pt>
          <cx:pt idx="1637">76.930948060000006</cx:pt>
          <cx:pt idx="1638">93.135307490000002</cx:pt>
          <cx:pt idx="1639">92.675597870000004</cx:pt>
          <cx:pt idx="1640">81.259340750000007</cx:pt>
          <cx:pt idx="1641">80.746214170000002</cx:pt>
          <cx:pt idx="1642">94.202837400000007</cx:pt>
          <cx:pt idx="1643">93.561024489999994</cx:pt>
          <cx:pt idx="1644">93.384586650000003</cx:pt>
          <cx:pt idx="1645">92.591021010000006</cx:pt>
          <cx:pt idx="1646">81.177596609999995</cx:pt>
          <cx:pt idx="1647">82.258076090000003</cx:pt>
          <cx:pt idx="1648">77.076226009999999</cx:pt>
          <cx:pt idx="1649">77.461070950000007</cx:pt>
          <cx:pt idx="1650">83.241029139999995</cx:pt>
          <cx:pt idx="1651">82.086899000000003</cx:pt>
          <cx:pt idx="1652">78.688447069999995</cx:pt>
          <cx:pt idx="1653">78.798923070000001</cx:pt>
          <cx:pt idx="1654">85.965698919999994</cx:pt>
          <cx:pt idx="1655">90.668819690000007</cx:pt>
          <cx:pt idx="1656">45.557789870000001</cx:pt>
          <cx:pt idx="1657">43.840353579999999</cx:pt>
          <cx:pt idx="1658">61.948703999999999</cx:pt>
          <cx:pt idx="1659">62.503107319999998</cx:pt>
          <cx:pt idx="1660">77.095245689999999</cx:pt>
          <cx:pt idx="1661">77.688902389999996</cx:pt>
          <cx:pt idx="1662">93.571950689999994</cx:pt>
          <cx:pt idx="1663">93.176179559999994</cx:pt>
          <cx:pt idx="1664">94.084267929999996</cx:pt>
          <cx:pt idx="1665">94.314932080000005</cx:pt>
          <cx:pt idx="1666">90.785770470000003</cx:pt>
          <cx:pt idx="1667">91.627087630000005</cx:pt>
          <cx:pt idx="1668">78.851126010000002</cx:pt>
          <cx:pt idx="1669">79.352517039999995</cx:pt>
          <cx:pt idx="1670">57.707720879999997</cx:pt>
          <cx:pt idx="1671">57.888205470000003</cx:pt>
          <cx:pt idx="1672">99.205416900000003</cx:pt>
          <cx:pt idx="1673">98.912028280000001</cx:pt>
          <cx:pt idx="1674">92.597900469999999</cx:pt>
          <cx:pt idx="1675">92.703520370000007</cx:pt>
          <cx:pt idx="1676">83.607259069999998</cx:pt>
          <cx:pt idx="1677">83.124483040000001</cx:pt>
          <cx:pt idx="1678">103.5803471</cx:pt>
          <cx:pt idx="1679">104.4568709</cx:pt>
          <cx:pt idx="1680">97.92867056</cx:pt>
          <cx:pt idx="1681">98.093372860000002</cx:pt>
          <cx:pt idx="1682">87.745859670000002</cx:pt>
          <cx:pt idx="1683">87.428190610000001</cx:pt>
          <cx:pt idx="1684">94.853148450000006</cx:pt>
          <cx:pt idx="1685">93.584495579999995</cx:pt>
          <cx:pt idx="1686">96.634118560000005</cx:pt>
          <cx:pt idx="1687">96.528498650000003</cx:pt>
          <cx:pt idx="1688">92.446957080000004</cx:pt>
          <cx:pt idx="1689">92.361975549999997</cx:pt>
          <cx:pt idx="1690">97.120536659999999</cx:pt>
          <cx:pt idx="1691">97.29049972</cx:pt>
          <cx:pt idx="1692">91.157665840000007</cx:pt>
          <cx:pt idx="1693">91.686979379999997</cx:pt>
          <cx:pt idx="1694">101.2785616</cx:pt>
          <cx:pt idx="1695">100.9888151</cx:pt>
          <cx:pt idx="1696">99.820521330000005</cx:pt>
          <cx:pt idx="1697">99.587024450000001</cx:pt>
          <cx:pt idx="1698">103.53138149999999</cx:pt>
          <cx:pt idx="1699">103.6766595</cx:pt>
          <cx:pt idx="1700">118.7989208</cx:pt>
          <cx:pt idx="1701">118.5221238</cx:pt>
          <cx:pt idx="1702">103.110116</cx:pt>
          <cx:pt idx="1703">102.6062969</cx:pt>
          <cx:pt idx="1704">101.7924975</cx:pt>
          <cx:pt idx="1705">101.12235750000001</cx:pt>
          <cx:pt idx="1706">95.238398059999994</cx:pt>
          <cx:pt idx="1707">94.603059939999994</cx:pt>
          <cx:pt idx="1708">90.574935330000002</cx:pt>
          <cx:pt idx="1709">90.093778</cx:pt>
          <cx:pt idx="1710">94.076174449999996</cx:pt>
          <cx:pt idx="1711">93.950725520000006</cx:pt>
          <cx:pt idx="1712">68.022455480000005</cx:pt>
          <cx:pt idx="1713">67.998175040000007</cx:pt>
          <cx:pt idx="1714">92.33526707</cx:pt>
          <cx:pt idx="1715">93.029282910000006</cx:pt>
          <cx:pt idx="1716">86.851125539999998</cx:pt>
          <cx:pt idx="1717">86.384131789999998</cx:pt>
          <cx:pt idx="1718">73.590769190000003</cx:pt>
          <cx:pt idx="1719">73.631236580000007</cx:pt>
          <cx:pt idx="1720">87.71955586</cx:pt>
          <cx:pt idx="1721">87.059127959999998</cx:pt>
          <cx:pt idx="1722">83.971060960000003</cx:pt>
          <cx:pt idx="1723">84.027310639999996</cx:pt>
          <cx:pt idx="1724">104.7494502</cx:pt>
          <cx:pt idx="1725">103.868475</cx:pt>
          <cx:pt idx="1726">104.7878942</cx:pt>
          <cx:pt idx="1727">104.90241690000001</cx:pt>
          <cx:pt idx="1728">106.2297475</cx:pt>
          <cx:pt idx="1729">106.19251749999999</cx:pt>
          <cx:pt idx="1730">100.9738421</cx:pt>
          <cx:pt idx="1731">100.4101313</cx:pt>
          <cx:pt idx="1732">108.1689451</cx:pt>
          <cx:pt idx="1733">108.2599968</cx:pt>
          <cx:pt idx="1734">96.123824690000006</cx:pt>
          <cx:pt idx="1735">95.931604559999997</cx:pt>
          <cx:pt idx="1736">94.444832430000005</cx:pt>
          <cx:pt idx="1737">94.438762319999995</cx:pt>
          <cx:pt idx="1738">107.3604066</cx:pt>
          <cx:pt idx="1739">107.7375627</cx:pt>
          <cx:pt idx="1740">90.930239069999999</cx:pt>
          <cx:pt idx="1741">91.474930220000005</cx:pt>
          <cx:pt idx="1742">120.4253054</cx:pt>
          <cx:pt idx="1743">120.4771037</cx:pt>
          <cx:pt idx="1744">70.584851</cx:pt>
          <cx:pt idx="1745">69.463094780000006</cx:pt>
          <cx:pt idx="1746">101.2963673</cx:pt>
          <cx:pt idx="1747">98.782532619999998</cx:pt>
          <cx:pt idx="1748">85.313364489999998</cx:pt>
          <cx:pt idx="1749">86.460210500000002</cx:pt>
          <cx:pt idx="1750">93.965698459999999</cx:pt>
          <cx:pt idx="1751">93.409271759999996</cx:pt>
          <cx:pt idx="1752">80.970403540000007</cx:pt>
          <cx:pt idx="1753">81.265815529999998</cx:pt>
          <cx:pt idx="1754">106.6016429</cx:pt>
          <cx:pt idx="1755">106.128579</cx:pt>
          <cx:pt idx="1756">96.810556399999996</cx:pt>
          <cx:pt idx="1757">97.111229159999993</cx:pt>
          <cx:pt idx="1758">90.352364660000006</cx:pt>
          <cx:pt idx="1759">90.213966159999998</cx:pt>
          <cx:pt idx="1760">84.95360934</cx:pt>
          <cx:pt idx="1761">84.011933029999994</cx:pt>
          <cx:pt idx="1762">86.945009900000002</cx:pt>
          <cx:pt idx="1763">87.186195580000003</cx:pt>
          <cx:pt idx="1764">115.039095</cx:pt>
          <cx:pt idx="1765">113.8303339</cx:pt>
          <cx:pt idx="1766">87.463801919999995</cx:pt>
          <cx:pt idx="1767">79.811012640000001</cx:pt>
          <cx:pt idx="1768">77.639127490000007</cx:pt>
          <cx:pt idx="1769">75.499616259999996</cx:pt>
          <cx:pt idx="1770">116.6136814</cx:pt>
          <cx:pt idx="1771">117.186295</cx:pt>
          <cx:pt idx="1772">45.519345850000001</cx:pt>
          <cx:pt idx="1773">46.523746619999997</cx:pt>
          <cx:pt idx="1774">86.717987809999997</cx:pt>
          <cx:pt idx="1775">86.466280609999998</cx:pt>
          <cx:pt idx="1776">101.446906</cx:pt>
          <cx:pt idx="1777">101.69011500000001</cx:pt>
          <cx:pt idx="1778">88.886635569999996</cx:pt>
          <cx:pt idx="1779">89.440634220000007</cx:pt>
          <cx:pt idx="1780">116.2081981</cx:pt>
          <cx:pt idx="1781">115.8031194</cx:pt>
          <cx:pt idx="1782">88.827553170000002</cx:pt>
          <cx:pt idx="1783">88.942885250000003</cx:pt>
          <cx:pt idx="1784">86.170463940000005</cx:pt>
          <cx:pt idx="1785">86.862051739999998</cx:pt>
          <cx:pt idx="1786">93.181844990000002</cx:pt>
          <cx:pt idx="1787">92.763816790000007</cx:pt>
          <cx:pt idx="1788">95.870094120000005</cx:pt>
          <cx:pt idx="1789">95.666543110000006</cx:pt>
          <cx:pt idx="1790">70.884309729999998</cx:pt>
          <cx:pt idx="1791">70.595372519999998</cx:pt>
          <cx:pt idx="1792">90.421968579999998</cx:pt>
          <cx:pt idx="1793">90.001512329999997</cx:pt>
          <cx:pt idx="1794">69.527033270000004</cx:pt>
          <cx:pt idx="1795">69.615252190000007</cx:pt>
          <cx:pt idx="1796">83.23657772</cx:pt>
          <cx:pt idx="1797">83.332890129999996</cx:pt>
          <cx:pt idx="1798">63.937676519999997</cx:pt>
          <cx:pt idx="1799">64.045319789999994</cx:pt>
          <cx:pt idx="1800">81.172335849999996</cx:pt>
          <cx:pt idx="1801">80.906465049999994</cx:pt>
          <cx:pt idx="1802">92.078299099999995</cx:pt>
          <cx:pt idx="1803">91.545343489999993</cx:pt>
          <cx:pt idx="1804">92.234098579999994</cx:pt>
          <cx:pt idx="1805">91.572861320000001</cx:pt>
          <cx:pt idx="1806">84.695832030000005</cx:pt>
          <cx:pt idx="1807">83.964990850000007</cx:pt>
          <cx:pt idx="1808">72.304310659999999</cx:pt>
          <cx:pt idx="1809">71.897613329999999</cx:pt>
          <cx:pt idx="1810">80.76644786</cx:pt>
          <cx:pt idx="1811">80.589605340000006</cx:pt>
          <cx:pt idx="1812">93.657741569999999</cx:pt>
          <cx:pt idx="1813">94.435929599999994</cx:pt>
          <cx:pt idx="1814">80.858713530000003</cx:pt>
          <cx:pt idx="1815">80.282862480000006</cx:pt>
          <cx:pt idx="1816">74.655466379999993</cx:pt>
          <cx:pt idx="1817">74.999439240000001</cx:pt>
          <cx:pt idx="1818">81.156553560000006</cx:pt>
          <cx:pt idx="1819">80.843740589999996</cx:pt>
          <cx:pt idx="1820">79.073696679999998</cx:pt>
          <cx:pt idx="1821">78.942987000000002</cx:pt>
          <cx:pt idx="1822">80.295407370000007</cx:pt>
          <cx:pt idx="1823">81.158576929999995</cx:pt>
          <cx:pt idx="1824">93.887596380000005</cx:pt>
          <cx:pt idx="1825">94.495821340000006</cx:pt>
          <cx:pt idx="1826">64.925890330000001</cx:pt>
          <cx:pt idx="1827">64.829173249999997</cx:pt>
          <cx:pt idx="1828">88.715458479999995</cx:pt>
          <cx:pt idx="1829">88.470630740000004</cx:pt>
          <cx:pt idx="1830">47.499820210000003</cx:pt>
          <cx:pt idx="1831">47.625673820000003</cx:pt>
          <cx:pt idx="1832">77.683641629999997</cx:pt>
          <cx:pt idx="1833">78.276084310000002</cx:pt>
          <cx:pt idx="1834">94.175319569999999</cx:pt>
          <cx:pt idx="1835">94.352162089999993</cx:pt>
          <cx:pt idx="1836">80.719101010000003</cx:pt>
          <cx:pt idx="1837">80.990637239999998</cx:pt>
          <cx:pt idx="1838">70.699373730000005</cx:pt>
          <cx:pt idx="1839">71.006925940000002</cx:pt>
          <cx:pt idx="1840">65.55273029</cx:pt>
          <cx:pt idx="1841">65.575392039999997</cx:pt>
          <cx:pt idx="1842">63.716319859999999</cx:pt>
          <cx:pt idx="1843">64.288124170000003</cx:pt>
          <cx:pt idx="1844">82.220036730000004</cx:pt>
          <cx:pt idx="1845">82.138697269999994</cx:pt>
          <cx:pt idx="1846">57.724312519999998</cx:pt>
          <cx:pt idx="1847">57.12903712</cx:pt>
          <cx:pt idx="1848">69.719658069999994</cx:pt>
          <cx:pt idx="1849">69.496682719999995</cx:pt>
          <cx:pt idx="1850">91.770342220000003</cx:pt>
          <cx:pt idx="1851">90.986488750000007</cx:pt>
          <cx:pt idx="1852">76.521822689999993</cx:pt>
          <cx:pt idx="1853">76.314224940000003</cx:pt>
          <cx:pt idx="1854">88.133942000000005</cx:pt>
          <cx:pt idx="1855">87.972881760000007</cx:pt>
          <cx:pt idx="1856">69.688093499999994</cx:pt>
          <cx:pt idx="1857">70.126355399999994</cx:pt>
          <cx:pt idx="1858">71.165153459999999</cx:pt>
          <cx:pt idx="1859">70.675093290000007</cx:pt>
          <cx:pt idx="1860">82.190495530000007</cx:pt>
          <cx:pt idx="1861">82.417517630000006</cx:pt>
          <cx:pt idx="1862">85.474829400000004</cx:pt>
          <cx:pt idx="1863">85.53836321</cx:pt>
          <cx:pt idx="1864">91.763058079999993</cx:pt>
          <cx:pt idx="1865">90.091754629999997</cx:pt>
          <cx:pt idx="1866">73.706910609999994</cx:pt>
          <cx:pt idx="1867">73.976828139999995</cx:pt>
          <cx:pt idx="1868">88.260604950000001</cx:pt>
          <cx:pt idx="1869">87.577110630000007</cx:pt>
          <cx:pt idx="1870">97.945666860000003</cx:pt>
          <cx:pt idx="1871">97.673321290000004</cx:pt>
          <cx:pt idx="1872">88.317663980000006</cx:pt>
          <cx:pt idx="1873">88.135560699999999</cx:pt>
          <cx:pt idx="1874">78.601442169999999</cx:pt>
          <cx:pt idx="1875">78.932465469999997</cx:pt>
          <cx:pt idx="1876">73.587127120000005</cx:pt>
          <cx:pt idx="1877">73.56972614</cx:pt>
          <cx:pt idx="1878">80.856285479999997</cx:pt>
          <cx:pt idx="1879">80.867211679999997</cx:pt>
          <cx:pt idx="1880">62.666595600000001</cx:pt>
          <cx:pt idx="1881">62.47194743</cx:pt>
          <cx:pt idx="1882">105.2079458</cx:pt>
          <cx:pt idx="1883">105.7457575</cx:pt>
          <cx:pt idx="1884">88.672967720000003</cx:pt>
          <cx:pt idx="1885">89.573367279999999</cx:pt>
          <cx:pt idx="1886">85.107790120000004</cx:pt>
          <cx:pt idx="1887">84.638368319999998</cx:pt>
          <cx:pt idx="1888">81.447109470000001</cx:pt>
          <cx:pt idx="1889">80.920223969999995</cx:pt>
          <cx:pt idx="1890">105.6891031</cx:pt>
          <cx:pt idx="1891">106.30380289999999</cx:pt>
          <cx:pt idx="1892">84.121195</cx:pt>
          <cx:pt idx="1893">84.079108910000002</cx:pt>
          <cx:pt idx="1894">85.344524390000004</cx:pt>
          <cx:pt idx="1895">85.250235349999997</cx:pt>
          <cx:pt idx="1896">80.65961394</cx:pt>
          <cx:pt idx="1897">81.564869590000001</cx:pt>
          <cx:pt idx="1898">84.314629159999996</cx:pt>
          <cx:pt idx="1899">79.429000419999994</cx:pt>
          <cx:pt idx="1900">77.37892214</cx:pt>
          <cx:pt idx="1901">76.982746329999998</cx:pt>
          <cx:pt idx="1902">99.657842389999999</cx:pt>
          <cx:pt idx="1903">100.10703049999999</cx:pt>
          <cx:pt idx="1904">101.1773931</cx:pt>
          <cx:pt idx="1905">101.3870142</cx:pt>
          <cx:pt idx="1906">92.946729419999997</cx:pt>
          <cx:pt idx="1907">92.561884480000003</cx:pt>
          <cx:pt idx="1908">71.592084490000005</cx:pt>
          <cx:pt idx="1909">71.813845819999997</cx:pt>
          <cx:pt idx="1910">63.016638579999999</cx:pt>
          <cx:pt idx="1911">64.320093409999998</cx:pt>
          <cx:pt idx="1912">32.939246420000003</cx:pt>
          <cx:pt idx="1913">33.383173749999997</cx:pt>
          <cx:pt idx="1914">80.613481109999995</cx:pt>
          <cx:pt idx="1915">80.590010019999994</cx:pt>
          <cx:pt idx="1916">53.795333030000002</cx:pt>
          <cx:pt idx="1917">53.29798873</cx:pt>
          <cx:pt idx="1918">84.270924370000003</cx:pt>
          <cx:pt idx="1919">84.495113739999994</cx:pt>
          <cx:pt idx="1920">69.879908959999995</cx:pt>
          <cx:pt idx="1921">68.949563519999998</cx:pt>
          <cx:pt idx="1922">86.687637260000002</cx:pt>
          <cx:pt idx="1923">85.869791190000001</cx:pt>
          <cx:pt idx="1924">86.480848870000003</cx:pt>
          <cx:pt idx="1925">86.087101110000006</cx:pt>
          <cx:pt idx="1926">84.858915629999998</cx:pt>
          <cx:pt idx="1927">84.438459390000006</cx:pt>
          <cx:pt idx="1928">92.23247988</cx:pt>
          <cx:pt idx="1929">92.171374110000002</cx:pt>
          <cx:pt idx="1930">71.004093229999995</cx:pt>
          <cx:pt idx="1931">71.558901230000004</cx:pt>
          <cx:pt idx="1932">74.379074059999994</cx:pt>
          <cx:pt idx="1933">73.472604390000001</cx:pt>
          <cx:pt idx="1934">90.130198649999997</cx:pt>
          <cx:pt idx="1935">89.629212289999998</cx:pt>
          <cx:pt idx="1936">59.288782050000002</cx:pt>
          <cx:pt idx="1937">59.778842220000001</cx:pt>
          <cx:pt idx="1938">88.215686140000003</cx:pt>
          <cx:pt idx="1939">88.011325790000001</cx:pt>
          <cx:pt idx="1940">73.027463030000007</cx:pt>
          <cx:pt idx="1941">73.812935190000005</cx:pt>
          <cx:pt idx="1942">92.256760319999998</cx:pt>
          <cx:pt idx="1943">95.625266370000006</cx:pt>
          <cx:pt idx="1944">84.920426079999999</cx:pt>
          <cx:pt idx="1945">85.407248850000002</cx:pt>
          <cx:pt idx="1946">58.729117960000004</cx:pt>
          <cx:pt idx="1947">63.49334451</cx:pt>
          <cx:pt idx="1948">89.286453440000003</cx:pt>
          <cx:pt idx="1949">88.492887800000005</cx:pt>
          <cx:pt idx="1950">84.737108770000006</cx:pt>
          <cx:pt idx="1951">85.270873730000005</cx:pt>
          <cx:pt idx="1952">78.154277449999995</cx:pt>
          <cx:pt idx="1953">81.789058960000006</cx:pt>
          <cx:pt idx="1954">63.834079979999998</cx:pt>
          <cx:pt idx="1955">63.430620040000001</cx:pt>
          <cx:pt idx="1956">83.092918470000001</cx:pt>
          <cx:pt idx="1957">83.314275120000005</cx:pt>
          <cx:pt idx="1958">62.289034800000003</cx:pt>
          <cx:pt idx="1959">62.182200870000003</cx:pt>
          <cx:pt idx="1960">77.980672319999996</cx:pt>
          <cx:pt idx="1961">76.858106750000005</cx:pt>
          <cx:pt idx="1962">64.477916250000007</cx:pt>
          <cx:pt idx="1963">64.309167209999998</cx:pt>
          <cx:pt idx="1964">77.234048860000001</cx:pt>
          <cx:pt idx="1965">77.178608519999997</cx:pt>
          <cx:pt idx="1966">82.480646759999999</cx:pt>
          <cx:pt idx="1967">82.509783290000001</cx:pt>
          <cx:pt idx="1968">58.806006009999997</cx:pt>
          <cx:pt idx="1969">58.663965449999999</cx:pt>
          <cx:pt idx="1970">77.454596170000002</cx:pt>
          <cx:pt idx="1971">76.756938259999998</cx:pt>
          <cx:pt idx="1972">71.041727899999998</cx:pt>
          <cx:pt idx="1973">69.900547329999995</cx:pt>
          <cx:pt idx="1974">83.941519760000006</cx:pt>
          <cx:pt idx="1975">83.114770859999993</cx:pt>
          <cx:pt idx="1976">82.513425350000006</cx:pt>
          <cx:pt idx="1977">82.735591360000001</cx:pt>
          <cx:pt idx="1978">80.025894519999994</cx:pt>
          <cx:pt idx="1979">79.837721119999998</cx:pt>
          <cx:pt idx="1980">56.3569192</cx:pt>
          <cx:pt idx="1981">55.975716329999997</cx:pt>
          <cx:pt idx="1982">82.016485729999999</cx:pt>
          <cx:pt idx="1983">82.058167150000003</cx:pt>
          <cx:pt idx="1984">76.460312239999993</cx:pt>
          <cx:pt idx="1985">76.659007160000002</cx:pt>
          <cx:pt idx="1986">89.234655180000004</cx:pt>
          <cx:pt idx="1987">89.347963879999995</cx:pt>
          <cx:pt idx="1988">59.582575349999999</cx:pt>
          <cx:pt idx="1989">60.586976120000003</cx:pt>
          <cx:pt idx="1990">76.988816439999994</cx:pt>
          <cx:pt idx="1991">76.448576700000004</cx:pt>
          <cx:pt idx="1992">79.722389039999996</cx:pt>
          <cx:pt idx="1993">79.334711389999995</cx:pt>
          <cx:pt idx="1994">65.461678649999996</cx:pt>
          <cx:pt idx="1995">65.498503979999995</cx:pt>
          <cx:pt idx="1996">48.066363760000002</cx:pt>
          <cx:pt idx="1997">47.963576570000001</cx:pt>
          <cx:pt idx="1998">87.311644509999994</cx:pt>
          <cx:pt idx="1999">86.822393689999998</cx:pt>
          <cx:pt idx="2000">44.288732330000002</cx:pt>
          <cx:pt idx="2001">44.146287100000002</cx:pt>
          <cx:pt idx="2002">72.136775639999996</cx:pt>
          <cx:pt idx="2003">72.009708020000005</cx:pt>
          <cx:pt idx="2004">68.625419679999993</cx:pt>
          <cx:pt idx="2005">67.831854039999996</cx:pt>
          <cx:pt idx="2006">95.409575149999995</cx:pt>
          <cx:pt idx="2007">96.10075827</cx:pt>
          <cx:pt idx="2008">81.218468680000001</cx:pt>
          <cx:pt idx="2009">81.384789679999997</cx:pt>
          <cx:pt idx="2010">84.409727540000006</cx:pt>
          <cx:pt idx="2011">85.092817179999997</cx:pt>
          <cx:pt idx="2012">90.917289510000003</cx:pt>
          <cx:pt idx="2013">91.089680610000002</cx:pt>
          <cx:pt idx="2014">78.693303159999999</cx:pt>
          <cx:pt idx="2015">78.922348619999994</cx:pt>
          <cx:pt idx="2016">58.580602620000001</cx:pt>
          <cx:pt idx="2017">57.927863520000002</cx:pt>
          <cx:pt idx="2018">97.711360639999995</cx:pt>
          <cx:pt idx="2019">97.371839190000003</cx:pt>
          <cx:pt idx="2020">89.928266339999993</cx:pt>
          <cx:pt idx="2021">90.011224510000005</cx:pt>
          <cx:pt idx="2022">89.203899949999993</cx:pt>
          <cx:pt idx="2023">88.517572920000006</cx:pt>
          <cx:pt idx="2024">93.257923700000006</cx:pt>
          <cx:pt idx="2025">93.538767429999993</cx:pt>
          <cx:pt idx="2026">60.622992099999998</cx:pt>
          <cx:pt idx="2027">60.240979879999998</cx:pt>
          <cx:pt idx="2028">53.49789767</cx:pt>
          <cx:pt idx="2029">52.624206579999999</cx:pt>
          <cx:pt idx="2030">79.077338749999996</cx:pt>
          <cx:pt idx="2031">79.554854019999993</cx:pt>
          <cx:pt idx="2032">87.840148709999994</cx:pt>
          <cx:pt idx="2033">89.289286160000003</cx:pt>
          <cx:pt idx="2034">75.895792069999999</cx:pt>
          <cx:pt idx="2035">75.805145100000004</cx:pt>
          <cx:pt idx="2036">76.967773390000005</cx:pt>
          <cx:pt idx="2037">77.156756130000005</cx:pt>
          <cx:pt idx="2038">78.838985789999995</cx:pt>
          <cx:pt idx="2039">78.890784049999993</cx:pt>
          <cx:pt idx="2040">63.963980319999997</cx:pt>
          <cx:pt idx="2041">66.487527139999997</cx:pt>
          <cx:pt idx="2042">80.269912910000002</cx:pt>
          <cx:pt idx="2043">79.974096250000002</cx:pt>
          <cx:pt idx="2044">80.852238740000004</cx:pt>
          <cx:pt idx="2045">80.386459009999996</cx:pt>
          <cx:pt idx="2046">72.297026529999997</cx:pt>
          <cx:pt idx="2047">72.386459479999999</cx:pt>
          <cx:pt idx="2048">69.444479779999995</cx:pt>
          <cx:pt idx="2049">69.923209080000007</cx:pt>
          <cx:pt idx="2050">78.177343859999993</cx:pt>
          <cx:pt idx="2051">78.180176579999994</cx:pt>
          <cx:pt idx="2052">78.590515980000006</cx:pt>
          <cx:pt idx="2053">78.839390460000004</cx:pt>
          <cx:pt idx="2054">73.089782819999996</cx:pt>
          <cx:pt idx="2055">71.93201062</cx:pt>
          <cx:pt idx="2056">70.877430279999999</cx:pt>
          <cx:pt idx="2057">71.812631800000005</cx:pt>
          <cx:pt idx="2058">64.555208980000003</cx:pt>
          <cx:pt idx="2059">63.991498149999998</cx:pt>
          <cx:pt idx="2060">74.008392709999995</cx:pt>
          <cx:pt idx="2061">74.629162570000005</cx:pt>
          <cx:pt idx="2062">81.648232429999993</cx:pt>
          <cx:pt idx="2063">81.672512859999998</cx:pt>
          <cx:pt idx="2064">84.536795159999997</cx:pt>
          <cx:pt idx="2065">84.711614310000002</cx:pt>
          <cx:pt idx="2066">86.043800989999994</cx:pt>
          <cx:pt idx="2067">85.730988019999998</cx:pt>
          <cx:pt idx="2068">83.950827259999997</cx:pt>
          <cx:pt idx="2069">83.737159410000004</cx:pt>
          <cx:pt idx="2070">75.642061490000003</cx:pt>
          <cx:pt idx="2071">75.932212719999995</cx:pt>
          <cx:pt idx="2072">96.460513430000006</cx:pt>
          <cx:pt idx="2073">96.241989489999995</cx:pt>
          <cx:pt idx="2074">103.38488959999999</cx:pt>
          <cx:pt idx="2075">103.85269270000001</cx:pt>
          <cx:pt idx="2076">99.876366329999996</cx:pt>
          <cx:pt idx="2077">100.3652125</cx:pt>
          <cx:pt idx="2078">94.136470869999997</cx:pt>
          <cx:pt idx="2079">93.798163439999996</cx:pt>
          <cx:pt idx="2080">103.65116500000001</cx:pt>
          <cx:pt idx="2081">102.8834985</cx:pt>
          <cx:pt idx="2082">66.285594840000002</cx:pt>
          <cx:pt idx="2083">67.513780310000001</cx:pt>
          <cx:pt idx="2084">89.95416548</cx:pt>
          <cx:pt idx="2085">89.721477949999993</cx:pt>
          <cx:pt idx="2086">78.818347419999995</cx:pt>
          <cx:pt idx="2087">79.868071670000006</cx:pt>
          <cx:pt idx="2088">88.774540880000004</cx:pt>
          <cx:pt idx="2089">88.916581440000002</cx:pt>
          <cx:pt idx="2090">73.991801080000002</cx:pt>
          <cx:pt idx="2091">73.547469070000005</cx:pt>
          <cx:pt idx="2092">95.084621960000007</cx:pt>
          <cx:pt idx="2093">95.078551849999997</cx:pt>
          <cx:pt idx="2094">87.675446399999998</cx:pt>
          <cx:pt idx="2095">88.087404500000005</cx:pt>
          <cx:pt idx="2096">108.2931801</cx:pt>
          <cx:pt idx="2097">107.7537497</cx:pt>
          <cx:pt idx="2098">95.91177553</cx:pt>
          <cx:pt idx="2099">96.054625439999995</cx:pt>
          <cx:pt idx="2100">41.348776000000001</cx:pt>
          <cx:pt idx="2101">40.89392247</cx:pt>
          <cx:pt idx="2102">52.715662899999998</cx:pt>
          <cx:pt idx="2103">52.989627169999999</cx:pt>
          <cx:pt idx="2104">34.02862872</cx:pt>
          <cx:pt idx="2105">34.20101983</cx:pt>
          <cx:pt idx="2106">76.104603830000002</cx:pt>
          <cx:pt idx="2107">76.566336820000004</cx:pt>
          <cx:pt idx="2108">65.310330590000007</cx:pt>
          <cx:pt idx="2109">66.464460729999999</cx:pt>
          <cx:pt idx="2110">69.255497039999995</cx:pt>
          <cx:pt idx="2111">69.73179829</cx:pt>
          <cx:pt idx="2112">71.600177970000004</cx:pt>
          <cx:pt idx="2113">71.392175550000005</cx:pt>
          <cx:pt idx="2114">69.734226340000006</cx:pt>
          <cx:pt idx="2115">69.312151389999997</cx:pt>
          <cx:pt idx="2116">79.42050227</cx:pt>
          <cx:pt idx="2117">78.732556540000004</cx:pt>
          <cx:pt idx="2118">94.709489199999993</cx:pt>
          <cx:pt idx="2119">94.849506390000002</cx:pt>
          <cx:pt idx="2120">75.644084860000007</cx:pt>
          <cx:pt idx="2121">75.277854930000004</cx:pt>
          <cx:pt idx="2122">59.736351450000001</cx:pt>
          <cx:pt idx="2123">59.492333049999999</cx:pt>
          <cx:pt idx="2124">82.861040290000005</cx:pt>
          <cx:pt idx="2125">83.451459600000007</cx:pt>
          <cx:pt idx="2126">68.860130580000003</cx:pt>
          <cx:pt idx="2127">64.384031890000003</cx:pt>
          <cx:pt idx="2128">60.731040049999997</cx:pt>
          <cx:pt idx="2129">61.213006729999996</cx:pt>
          <cx:pt idx="2130">75.665937260000007</cx:pt>
          <cx:pt idx="2131">74.56117734</cx:pt>
          <cx:pt idx="2132">70.620057639999999</cx:pt>
          <cx:pt idx="2133">70.851126469999997</cx:pt>
          <cx:pt idx="2134">88.067980149999997</cx:pt>
          <cx:pt idx="2135">87.150179600000001</cx:pt>
          <cx:pt idx="2136">89.709742410000004</cx:pt>
          <cx:pt idx="2137">89.618286089999998</cx:pt>
          <cx:pt idx="2138">67.068638949999993</cx:pt>
          <cx:pt idx="2139">67.549391619999994</cx:pt>
          <cx:pt idx="2140">81.105159970000003</cx:pt>
          <cx:pt idx="2141">80.816627440000005</cx:pt>
          <cx:pt idx="2142">77.594208679999994</cx:pt>
          <cx:pt idx="2143">77.534721610000005</cx:pt>
          <cx:pt idx="2144">95.167175450000002</cx:pt>
          <cx:pt idx="2145">95.365870360000002</cx:pt>
          <cx:pt idx="2146">78.742268710000005</cx:pt>
          <cx:pt idx="2147">79.235566270000007</cx:pt>
          <cx:pt idx="2148">83.274617079999999</cx:pt>
          <cx:pt idx="2149">82.532040359999996</cx:pt>
          <cx:pt idx="2150">92.128883349999995</cx:pt>
          <cx:pt idx="2151">91.853705050000002</cx:pt>
          <cx:pt idx="2152">72.247656309999996</cx:pt>
          <cx:pt idx="2153">71.768522340000004</cx:pt>
          <cx:pt idx="2154">78.079817439999999</cx:pt>
          <cx:pt idx="2155">78.215787890000001</cx:pt>
          <cx:pt idx="2156">95.692037569999997</cx:pt>
          <cx:pt idx="2157">95.526121250000003</cx:pt>
          <cx:pt idx="2158">89.216444850000002</cx:pt>
          <cx:pt idx="2159">89.144412880000004</cx:pt>
          <cx:pt idx="2160">94.191911200000007</cx:pt>
          <cx:pt idx="2161">97.049314039999999</cx:pt>
          <cx:pt idx="2162">80.61995589</cx:pt>
          <cx:pt idx="2163">80.889873420000001</cx:pt>
          <cx:pt idx="2164">72.625621789999997</cx:pt>
          <cx:pt idx="2165">70.446857179999995</cx:pt>
          <cx:pt idx="2166">90.538514680000006</cx:pt>
          <cx:pt idx="2167">89.530876520000007</cx:pt>
          <cx:pt idx="2168">79.952243850000002</cx:pt>
          <cx:pt idx="2169">80.561278169999994</cx:pt>
          <cx:pt idx="2170">72.941672150000002</cx:pt>
          <cx:pt idx="2171">73.343918070000001</cx:pt>
          <cx:pt idx="2172">53.762554440000002</cx:pt>
          <cx:pt idx="2173">53.392682440000002</cx:pt>
          <cx:pt idx="2174">73.943644879999994</cx:pt>
          <cx:pt idx="2175">72.38807817</cx:pt>
          <cx:pt idx="2176">63.336735679999997</cx:pt>
          <cx:pt idx="2177">51.671199399999999</cx:pt>
          <cx:pt idx="2178">71.953053659999995</cx:pt>
          <cx:pt idx="2179">72.084977379999998</cx:pt>
          <cx:pt idx="2180">59.635587630000003</cx:pt>
          <cx:pt idx="2181">49.91734246</cx:pt>
          <cx:pt idx="2182">68.116744510000004</cx:pt>
          <cx:pt idx="2183">70.026400940000002</cx:pt>
          <cx:pt idx="2184">56.253322670000003</cx:pt>
          <cx:pt idx="2185">54.233999599999997</cx:pt>
          <cx:pt idx="2186">60.606805139999999</cx:pt>
          <cx:pt idx="2187">57.025440580000001</cx:pt>
          <cx:pt idx="2188">87.611103240000006</cx:pt>
          <cx:pt idx="2189">86.968480990000003</cx:pt>
          <cx:pt idx="2190">29.982698460000002</cx:pt>
          <cx:pt idx="2191">29.832564420000001</cx:pt>
          <cx:pt idx="2192">87.29505288</cx:pt>
          <cx:pt idx="2193">88.247250710000003</cx:pt>
          <cx:pt idx="2194">80.854262109999993</cx:pt>
          <cx:pt idx="2195">80.965952130000005</cx:pt>
          <cx:pt idx="2196">79.742622740000002</cx:pt>
          <cx:pt idx="2197">79.812226659999993</cx:pt>
          <cx:pt idx="2198">81.174763889999994</cx:pt>
          <cx:pt idx="2199">80.979711039999998</cx:pt>
          <cx:pt idx="2200">90.844448189999994</cx:pt>
          <cx:pt idx="2201">90.773225580000002</cx:pt>
          <cx:pt idx="2202">84.37856764</cx:pt>
          <cx:pt idx="2203">84.718493769999995</cx:pt>
          <cx:pt idx="2204">88.116136350000005</cx:pt>
          <cx:pt idx="2205">88.324543439999999</cx:pt>
          <cx:pt idx="2206">71.840554299999994</cx:pt>
          <cx:pt idx="2207">75.180328500000002</cx:pt>
          <cx:pt idx="2208">83.440533400000007</cx:pt>
          <cx:pt idx="2209">82.784961580000001</cx:pt>
          <cx:pt idx="2210">69.631439150000006</cx:pt>
          <cx:pt idx="2211">69.554551099999998</cx:pt>
          <cx:pt idx="2212">92.879553540000003</cx:pt>
          <cx:pt idx="2213">93.089984000000001</cx:pt>
          <cx:pt idx="2214">82.057357800000005</cx:pt>
          <cx:pt idx="2215">81.62233329</cx:pt>
          <cx:pt idx="2216">76.584547150000006</cx:pt>
          <cx:pt idx="2217">75.926547290000002</cx:pt>
          <cx:pt idx="2218">82.082042909999998</cx:pt>
          <cx:pt idx="2219">82.704836139999998</cx:pt>
          <cx:pt idx="2220">74.398498410000002</cx:pt>
          <cx:pt idx="2221">74.458390159999993</cx:pt>
          <cx:pt idx="2222">62.16399054</cx:pt>
          <cx:pt idx="2223">70.425814130000006</cx:pt>
          <cx:pt idx="2224">93.274919999999995</cx:pt>
          <cx:pt idx="2225">93.063275520000005</cx:pt>
          <cx:pt idx="2226">78.564212170000005</cx:pt>
          <cx:pt idx="2227">77.820016749999994</cx:pt>
          <cx:pt idx="2228">107.5700277</cx:pt>
          <cx:pt idx="2229">107.8953855</cx:pt>
          <cx:pt idx="2230">74.218823169999993</cx:pt>
          <cx:pt idx="2231">74.148005229999995</cx:pt>
          <cx:pt idx="2232">70.188675189999998</cx:pt>
          <cx:pt idx="2233">71.390556860000004</cx:pt>
          <cx:pt idx="2234">63.052249889999999</cx:pt>
          <cx:pt idx="2235">62.464258620000003</cx:pt>
          <cx:pt idx="2236">69.077845170000003</cx:pt>
          <cx:pt idx="2237">69.194391269999997</cx:pt>
          <cx:pt idx="2238">97.698815749999994</cx:pt>
          <cx:pt idx="2239">97.231012649999997</cx:pt>
          <cx:pt idx="2240">70.584446330000006</cx:pt>
          <cx:pt idx="2241">70.690875579999997</cx:pt>
          <cx:pt idx="2242">66.796698050000003</cx:pt>
          <cx:pt idx="2243">66.633209769999993</cx:pt>
          <cx:pt idx="2244">89.810910899999996</cx:pt>
          <cx:pt idx="2245">90.234199860000004</cx:pt>
          <cx:pt idx="2246">88.519191609999993</cx:pt>
          <cx:pt idx="2247">89.373458339999999</cx:pt>
          <cx:pt idx="2248">92.64200993</cx:pt>
          <cx:pt idx="2249">92.210222810000005</cx:pt>
          <cx:pt idx="2250">104.6822743</cx:pt>
          <cx:pt idx="2251">104.46739239999999</cx:pt>
          <cx:pt idx="2252">88.741357620000002</cx:pt>
          <cx:pt idx="2253">86.688041940000005</cx:pt>
          <cx:pt idx="2254">83.669578860000001</cx:pt>
          <cx:pt idx="2255">81.190950849999993</cx:pt>
          <cx:pt idx="2256">82.845258000000001</cx:pt>
          <cx:pt idx="2257">82.517472089999998</cx:pt>
          <cx:pt idx="2258">78.822394149999994</cx:pt>
          <cx:pt idx="2259">78.210527130000003</cx:pt>
          <cx:pt idx="2260">90.623900879999994</cx:pt>
          <cx:pt idx="2261">89.792295890000005</cx:pt>
          <cx:pt idx="2262">89.431731389999996</cx:pt>
          <cx:pt idx="2263">88.919009489999993</cx:pt>
          <cx:pt idx="2264">82.550250689999999</cx:pt>
          <cx:pt idx="2265">81.286049230000003</cx:pt>
          <cx:pt idx="2266">60.788908419999999</cx:pt>
          <cx:pt idx="2267">58.50938</cx:pt>
        </cx:lvl>
      </cx:numDim>
    </cx:data>
  </cx:chartData>
  <cx:chart>
    <cx:title pos="t" align="ctr" overlay="0">
      <cx:tx>
        <cx:txData>
          <cx:v>Area (Front)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rPr>
            <a:t>Area (Front)</a:t>
          </a:r>
        </a:p>
      </cx:txPr>
    </cx:title>
    <cx:plotArea>
      <cx:plotAreaRegion>
        <cx:series layoutId="clusteredColumn" uniqueId="{E9DF2D38-AAF9-4254-8B5F-6B7247403337}">
          <cx:tx>
            <cx:txData>
              <cx:f>Sheet1!$A$1</cx:f>
              <cx:v>Area (Front)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Area (mm</a:t>
                </a:r>
                <a:r>
                  <a:rPr lang="en-US" sz="1197" b="0" i="0" u="none" strike="noStrike" baseline="3000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2</a:t>
                </a: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)</a:t>
                </a:r>
              </a:p>
            </cx:rich>
          </cx:tx>
        </cx:title>
        <cx:tickLabels/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venir Next LT Pro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Sheet1!$B$2:$B$2217</cx:f>
        <cx:lvl ptCount="2216" formatCode="General">
          <cx:pt idx="0">53.275318570000003</cx:pt>
          <cx:pt idx="1">52.815917040000002</cx:pt>
          <cx:pt idx="2">50.89685343</cx:pt>
          <cx:pt idx="3">50.707177170000001</cx:pt>
          <cx:pt idx="4">68.959995649999996</cx:pt>
          <cx:pt idx="5">68.486274499999993</cx:pt>
          <cx:pt idx="6">42.126674039999997</cx:pt>
          <cx:pt idx="7">42.538421749999998</cx:pt>
          <cx:pt idx="8">45.91620846</cx:pt>
          <cx:pt idx="9">46.741581869999997</cx:pt>
          <cx:pt idx="10">58.14422356</cx:pt>
          <cx:pt idx="11">58.156430450000002</cx:pt>
          <cx:pt idx="12">39.730602810000001</cx:pt>
          <cx:pt idx="13">39.223077979999999</cx:pt>
          <cx:pt idx="14">46.847218400000003</cx:pt>
          <cx:pt idx="15">53.240106390000001</cx:pt>
          <cx:pt idx="16">54.025572670000003</cx:pt>
          <cx:pt idx="17">62.036342789999999</cx:pt>
          <cx:pt idx="18">63.645069749999998</cx:pt>
          <cx:pt idx="19">40.095400959999999</cx:pt>
          <cx:pt idx="20">39.994224639999999</cx:pt>
          <cx:pt idx="21">57.207344919999997</cx:pt>
          <cx:pt idx="22">57.265562389999999</cx:pt>
          <cx:pt idx="23">57.744917479999998</cx:pt>
          <cx:pt idx="24">58.203380019999997</cx:pt>
          <cx:pt idx="25">49.052909130000003</cx:pt>
          <cx:pt idx="26">49.487662129999997</cx:pt>
          <cx:pt idx="27">52.079982549999997</cx:pt>
          <cx:pt idx="28">53.5919934</cx:pt>
          <cx:pt idx="29">51.463769470000003</cx:pt>
          <cx:pt idx="30">51.769411159999997</cx:pt>
          <cx:pt idx="31">55.868343230000001</cx:pt>
          <cx:pt idx="32">55.983369670000002</cx:pt>
          <cx:pt idx="33">46.165041170000002</cx:pt>
          <cx:pt idx="34">46.479603279999999</cx:pt>
          <cx:pt idx="35">61.301112549999999</cx:pt>
          <cx:pt idx="36">61.232096679999998</cx:pt>
          <cx:pt idx="37">71.961012060000002</cx:pt>
          <cx:pt idx="38">71.619923450000002</cx:pt>
          <cx:pt idx="39">51.086764430000002</cx:pt>
          <cx:pt idx="40">51.16939567</cx:pt>
          <cx:pt idx="41">69.76940621</cx:pt>
          <cx:pt idx="42">69.900395500000002</cx:pt>
          <cx:pt idx="43">47.556626379999997</cx:pt>
          <cx:pt idx="44">48.040676429999998</cx:pt>
          <cx:pt idx="45">49.271694109999999</cx:pt>
          <cx:pt idx="46">49.084834829999998</cx:pt>
          <cx:pt idx="47">50.132983950000003</cx:pt>
          <cx:pt idx="48">50.18462847</cx:pt>
          <cx:pt idx="49">64.219497720000007</cx:pt>
          <cx:pt idx="50">64.597676489999998</cx:pt>
          <cx:pt idx="51">43.80793809</cx:pt>
          <cx:pt idx="52">43.57553772</cx:pt>
          <cx:pt idx="53">47.783862290000002</cx:pt>
          <cx:pt idx="54">48.461814060000002</cx:pt>
          <cx:pt idx="55">56.297227540000002</cx:pt>
          <cx:pt idx="56">56.313894640000001</cx:pt>
          <cx:pt idx="57">41.107164160000004</cx:pt>
          <cx:pt idx="58">45.468544319999999</cx:pt>
          <cx:pt idx="59">54.526289820000002</cx:pt>
          <cx:pt idx="60">54.938037530000003</cx:pt>
          <cx:pt idx="61">52.929534990000001</cx:pt>
          <cx:pt idx="62">53.43729458</cx:pt>
          <cx:pt idx="63">48.203121940000003</cx:pt>
          <cx:pt idx="64">47.812501529999999</cx:pt>
          <cx:pt idx="65">50.388389599999996</cx:pt>
          <cx:pt idx="66">50.306462600000003</cx:pt>
          <cx:pt idx="67">56.085250240000001</cx:pt>
          <cx:pt idx="68">56.061071210000001</cx:pt>
          <cx:pt idx="69">71.201602789999995</cx:pt>
          <cx:pt idx="70">71.446679540000005</cx:pt>
          <cx:pt idx="71">51.80720556</cx:pt>
          <cx:pt idx="72">52.962164940000001</cx:pt>
          <cx:pt idx="73">77.582753389999993</cx:pt>
          <cx:pt idx="74">77.131568040000005</cx:pt>
          <cx:pt idx="75">78.186759589999994</cx:pt>
          <cx:pt idx="76">77.027574740000006</cx:pt>
          <cx:pt idx="77">83.178202959999993</cx:pt>
          <cx:pt idx="78">84.191139899999996</cx:pt>
          <cx:pt idx="79">47.866024039999999</cx:pt>
          <cx:pt idx="80">47.876822439999998</cx:pt>
          <cx:pt idx="81">70.324584860000002</cx:pt>
          <cx:pt idx="82">70.424352690000006</cx:pt>
          <cx:pt idx="83">36.881468249999998</cx:pt>
          <cx:pt idx="84">37.71552733</cx:pt>
          <cx:pt idx="85">52.473185190000002</cx:pt>
          <cx:pt idx="86">52.770610699999999</cx:pt>
          <cx:pt idx="87">23.886531940000001</cx:pt>
          <cx:pt idx="88">22.574995749999999</cx:pt>
          <cx:pt idx="89">44.849749009999996</cx:pt>
          <cx:pt idx="90">44.501148460000003</cx:pt>
          <cx:pt idx="91">61.752063149999998</cx:pt>
          <cx:pt idx="92">61.073641889999998</cx:pt>
          <cx:pt idx="93">54.910337290000001</cx:pt>
          <cx:pt idx="94">53.726738670000003</cx:pt>
          <cx:pt idx="95">37.960604080000003</cx:pt>
          <cx:pt idx="96">38.346999029999999</cx:pt>
          <cx:pt idx="97">60.698984330000002</cx:pt>
          <cx:pt idx="98">60.684195219999999</cx:pt>
          <cx:pt idx="99">35.764068520000002</cx:pt>
          <cx:pt idx="100">36.270419619999998</cx:pt>
          <cx:pt idx="101">45.866676660000003</cx:pt>
          <cx:pt idx="102">45.77911572</cx:pt>
          <cx:pt idx="103">76.140462650000003</cx:pt>
          <cx:pt idx="104">76.285067319999996</cx:pt>
          <cx:pt idx="105">56.935272169999998</cx:pt>
          <cx:pt idx="106">56.897947270000003</cx:pt>
          <cx:pt idx="107">47.340893110000003</cx:pt>
          <cx:pt idx="108">47.898888730000003</cx:pt>
          <cx:pt idx="109">84.325180919999994</cx:pt>
          <cx:pt idx="110">84.050995439999994</cx:pt>
          <cx:pt idx="111">56.494650470000003</cx:pt>
          <cx:pt idx="112">56.446057670000002</cx:pt>
          <cx:pt idx="113">55.85660584</cx:pt>
          <cx:pt idx="114">55.933603130000002</cx:pt>
          <cx:pt idx="115">52.078808809999998</cx:pt>
          <cx:pt idx="116">52.513796560000003</cx:pt>
          <cx:pt idx="117">60.94218309</cx:pt>
          <cx:pt idx="118">61.517550059999998</cx:pt>
          <cx:pt idx="119">58.592122449999998</cx:pt>
          <cx:pt idx="120">58.312068269999997</cx:pt>
          <cx:pt idx="121">52.121767669999997</cx:pt>
          <cx:pt idx="122">51.84359147</cx:pt>
          <cx:pt idx="123">50.504589780000003</cx:pt>
          <cx:pt idx="124">50.290969250000003</cx:pt>
          <cx:pt idx="125">63.329099149999998</cx:pt>
          <cx:pt idx="126">64.95472796</cx:pt>
          <cx:pt idx="127">59.450125810000003</cx:pt>
          <cx:pt idx="128">59.778772789999998</cx:pt>
          <cx:pt idx="129">65.582208949999995</cx:pt>
          <cx:pt idx="130">66.093959240000004</cx:pt>
          <cx:pt idx="131">48.640457169999998</cx:pt>
          <cx:pt idx="132">60.552736420000002</cx:pt>
          <cx:pt idx="133">60.860490849999998</cx:pt>
          <cx:pt idx="134">61.408392310000004</cx:pt>
          <cx:pt idx="135">58.699167459999998</cx:pt>
          <cx:pt idx="136">57.999618890000001</cx:pt>
          <cx:pt idx="137">40.804104700000003</cx:pt>
          <cx:pt idx="138">39.333644210000003</cx:pt>
          <cx:pt idx="139">68.279696400000006</cx:pt>
          <cx:pt idx="140">67.683906379999996</cx:pt>
          <cx:pt idx="141">67.052434680000005</cx:pt>
          <cx:pt idx="142">67.281079079999998</cx:pt>
          <cx:pt idx="143">45.170414559999998</cx:pt>
          <cx:pt idx="144">45.485680909999999</cx:pt>
          <cx:pt idx="145">52.158153579999997</cx:pt>
          <cx:pt idx="146">51.685606180000001</cx:pt>
          <cx:pt idx="147">55.185931250000003</cx:pt>
          <cx:pt idx="148">55.045786790000001</cx:pt>
          <cx:pt idx="149">44.253958990000001</cx:pt>
          <cx:pt idx="150">43.880005670000003</cx:pt>
          <cx:pt idx="151">69.975984310000001</cx:pt>
          <cx:pt idx="152">70.722482450000001</cx:pt>
          <cx:pt idx="153">56.950061290000001</cx:pt>
          <cx:pt idx="154">56.739727219999999</cx:pt>
          <cx:pt idx="155">50.411629640000001</cx:pt>
          <cx:pt idx="156">51.784904509999997</cx:pt>
          <cx:pt idx="157">55.827966600000003</cx:pt>
          <cx:pt idx="158">58.08107639</cx:pt>
          <cx:pt idx="159">59.545198679999999</cx:pt>
          <cx:pt idx="160">59.686047389999999</cx:pt>
          <cx:pt idx="161">45.433566890000002</cx:pt>
          <cx:pt idx="162">45.639440749999999</cx:pt>
          <cx:pt idx="163">66.087386300000006</cx:pt>
          <cx:pt idx="164">66.50922817</cx:pt>
          <cx:pt idx="165">68.799193380000006</cx:pt>
          <cx:pt idx="166">69.361649209999996</cx:pt>
          <cx:pt idx="167">66.004520310000004</cx:pt>
          <cx:pt idx="168">65.990904939999993</cx:pt>
          <cx:pt idx="169">52.785869310000002</cx:pt>
          <cx:pt idx="170">52.720139920000001</cx:pt>
          <cx:pt idx="171">65.965082679999995</cx:pt>
          <cx:pt idx="172">66.246075840000003</cx:pt>
          <cx:pt idx="173">45.445304290000003</cx:pt>
          <cx:pt idx="174">46.08006245</cx:pt>
          <cx:pt idx="175">55.930316660000003</cx:pt>
          <cx:pt idx="176">55.932194639999999</cx:pt>
          <cx:pt idx="177">52.294542079999999</cx:pt>
          <cx:pt idx="178">52.814743300000004</cx:pt>
          <cx:pt idx="179">53.582603489999997</cx:pt>
          <cx:pt idx="180">54.147876289999999</cx:pt>
          <cx:pt idx="181">59.070538550000002</cx:pt>
          <cx:pt idx="182">60.316580090000002</cx:pt>
          <cx:pt idx="183">63.745072329999999</cx:pt>
          <cx:pt idx="184">63.44248236</cx:pt>
          <cx:pt idx="185">53.023668880000002</cx:pt>
          <cx:pt idx="186">53.209589170000001</cx:pt>
          <cx:pt idx="187">58.557379760000003</cx:pt>
          <cx:pt idx="188">59.248946910000001</cx:pt>
          <cx:pt idx="189">47.377748519999997</cx:pt>
          <cx:pt idx="190">48.829663930000002</cx:pt>
          <cx:pt idx="191">50.041901789999997</cx:pt>
          <cx:pt idx="192">50.389798089999999</cx:pt>
          <cx:pt idx="193">44.329313040000002</cx:pt>
          <cx:pt idx="194">45.225345560000001</cx:pt>
          <cx:pt idx="195">67.231782030000005</cx:pt>
          <cx:pt idx="196">67.016518259999998</cx:pt>
          <cx:pt idx="197">70.692669469999998</cx:pt>
          <cx:pt idx="198">70.959343020000006</cx:pt>
          <cx:pt idx="199">56.142293960000003</cx:pt>
          <cx:pt idx="200">56.533149119999997</cx:pt>
          <cx:pt idx="201">62.049019170000001</cx:pt>
          <cx:pt idx="202">62.260292229999997</cx:pt>
          <cx:pt idx="203">65.45380188</cx:pt>
          <cx:pt idx="204">64.48617127</cx:pt>
          <cx:pt idx="205">48.058752009999999</cx:pt>
          <cx:pt idx="206">48.396319409999997</cx:pt>
          <cx:pt idx="207">48.737877519999998</cx:pt>
          <cx:pt idx="208">49.50080801</cx:pt>
          <cx:pt idx="209">58.976169919999997</cx:pt>
          <cx:pt idx="210">59.036265360000002</cx:pt>
          <cx:pt idx="211">46.730313969999997</cx:pt>
          <cx:pt idx="212">46.521623140000003</cx:pt>
          <cx:pt idx="213">60.786075779999997</cx:pt>
          <cx:pt idx="214">60.192163739999998</cx:pt>
          <cx:pt idx="215">51.742884650000001</cx:pt>
          <cx:pt idx="216">51.856267860000003</cx:pt>
          <cx:pt idx="217">57.76839227</cx:pt>
          <cx:pt idx="218">58.276386600000002</cx:pt>
          <cx:pt idx="219">54.830288269999997</cx:pt>
          <cx:pt idx="220">55.354949699999999</cx:pt>
          <cx:pt idx="221">54.082616389999998</cx:pt>
          <cx:pt idx="222">53.964303479999998</cx:pt>
          <cx:pt idx="223">66.803367219999998</cx:pt>
          <cx:pt idx="224">66.683411070000005</cx:pt>
          <cx:pt idx="225">52.59008961</cx:pt>
          <cx:pt idx="226">52.825541700000002</cx:pt>
          <cx:pt idx="227">53.076487139999998</cx:pt>
          <cx:pt idx="228">52.830940900000002</cx:pt>
          <cx:pt idx="229">45.003039350000002</cx:pt>
          <cx:pt idx="230">47.550757679999997</cx:pt>
          <cx:pt idx="231">80.179534020000006</cx:pt>
          <cx:pt idx="232">79.61825193</cx:pt>
          <cx:pt idx="233">61.831407919999997</cx:pt>
          <cx:pt idx="234">61.743612229999997</cx:pt>
          <cx:pt idx="235">35.209124619999997</cx:pt>
          <cx:pt idx="236">35.181424380000003</cx:pt>
          <cx:pt idx="237">59.514681469999999</cx:pt>
          <cx:pt idx="238">60.405080030000001</cx:pt>
          <cx:pt idx="239">50.385337880000002</cx:pt>
          <cx:pt idx="240">50.195661620000003</cx:pt>
          <cx:pt idx="241">77.395189869999996</cx:pt>
          <cx:pt idx="242">80.506537769999994</cx:pt>
          <cx:pt idx="243">55.097431319999998</cx:pt>
          <cx:pt idx="244">55.01104411</cx:pt>
          <cx:pt idx="245">44.869467829999998</cx:pt>
          <cx:pt idx="246">44.897637570000001</cx:pt>
          <cx:pt idx="247">54.70634141</cx:pt>
          <cx:pt idx="248">61.249468020000002</cx:pt>
          <cx:pt idx="249">61.324117829999999</cx:pt>
          <cx:pt idx="250">84.784347699999998</cx:pt>
          <cx:pt idx="251">83.972354910000007</cx:pt>
          <cx:pt idx="252">69.433482049999995</cx:pt>
          <cx:pt idx="253">69.310004680000006</cx:pt>
          <cx:pt idx="254">55.218795950000001</cx:pt>
          <cx:pt idx="255">55.658243910000003</cx:pt>
          <cx:pt idx="256">74.871650560000006</cx:pt>
          <cx:pt idx="257">74.397694670000007</cx:pt>
          <cx:pt idx="258">46.327017179999999</cx:pt>
          <cx:pt idx="259">45.980764110000003</cx:pt>
          <cx:pt idx="260">49.895888630000002</cx:pt>
          <cx:pt idx="261">50.086973370000003</cx:pt>
          <cx:pt idx="262">58.280142560000002</cx:pt>
          <cx:pt idx="263">58.242113410000002</cx:pt>
          <cx:pt idx="264">56.849119719999997</cx:pt>
          <cx:pt idx="265">57.283872719999998</cx:pt>
          <cx:pt idx="266">56.628691490000001</cx:pt>
          <cx:pt idx="267">57.727780889999998</cx:pt>
          <cx:pt idx="268">75.646083689999998</cx:pt>
          <cx:pt idx="269">76.328260920000005</cx:pt>
          <cx:pt idx="270">67.385072370000003</cx:pt>
          <cx:pt idx="271">67.250327110000001</cx:pt>
          <cx:pt idx="272">71.136342889999995</cx:pt>
          <cx:pt idx="273">71.755842450000003</cx:pt>
          <cx:pt idx="274">53.702794390000001</cx:pt>
          <cx:pt idx="275">53.447623479999997</cx:pt>
          <cx:pt idx="276">33.17245234</cx:pt>
          <cx:pt idx="277">32.759765639999998</cx:pt>
          <cx:pt idx="278">68.837926769999996</cx:pt>
          <cx:pt idx="279">68.074057289999999</cx:pt>
          <cx:pt idx="280">74.362247740000001</cx:pt>
          <cx:pt idx="281">75.133863899999994</cx:pt>
          <cx:pt idx="282">45.550706069999997</cx:pt>
          <cx:pt idx="283">45.65704684</cx:pt>
          <cx:pt idx="284">65.539015340000006</cx:pt>
          <cx:pt idx="285">65.290182630000004</cx:pt>
          <cx:pt idx="286">68.986991649999993</cx:pt>
          <cx:pt idx="287">68.790742449999996</cx:pt>
          <cx:pt idx="288">78.293804609999995</cx:pt>
          <cx:pt idx="289">78.703909089999996</cx:pt>
          <cx:pt idx="290">93.601476649999995</cx:pt>
          <cx:pt idx="291">93.770260350000001</cx:pt>
          <cx:pt idx="292">45.662211290000002</cx:pt>
          <cx:pt idx="293">45.334033810000001</cx:pt>
          <cx:pt idx="294">49.55808648</cx:pt>
          <cx:pt idx="295">49.088356050000002</cx:pt>
          <cx:pt idx="296">45.790618360000003</cx:pt>
          <cx:pt idx="297">48.827081700000001</cx:pt>
          <cx:pt idx="298">43.553706169999998</cx:pt>
          <cx:pt idx="299">43.925312009999999</cx:pt>
          <cx:pt idx="300">42.09756531</cx:pt>
          <cx:pt idx="301">44.532369930000002</cx:pt>
          <cx:pt idx="302">50.593089720000002</cx:pt>
          <cx:pt idx="303">51.14850311</cx:pt>
          <cx:pt idx="304">50.69708301</cx:pt>
          <cx:pt idx="305">50.558816530000001</cx:pt>
          <cx:pt idx="306">47.03055646</cx:pt>
          <cx:pt idx="307">54.565257959999997</cx:pt>
          <cx:pt idx="308">55.047430030000001</cx:pt>
          <cx:pt idx="309">42.362126119999999</cx:pt>
          <cx:pt idx="310">43.597369270000002</cx:pt>
          <cx:pt idx="311">51.643821060000001</cx:pt>
          <cx:pt idx="312">51.844295719999998</cx:pt>
          <cx:pt idx="313">43.348301810000002</cx:pt>
          <cx:pt idx="314">42.214939229999999</cx:pt>
          <cx:pt idx="315">59.076407240000002</cx:pt>
          <cx:pt idx="316">59.21467372</cx:pt>
          <cx:pt idx="317">51.685136679999999</cx:pt>
          <cx:pt idx="318">51.868944239999998</cx:pt>
          <cx:pt idx="319">47.541133019999997</cx:pt>
          <cx:pt idx="320">47.303802949999998</cx:pt>
          <cx:pt idx="321">47.140183710000002</cx:pt>
          <cx:pt idx="322">47.18854176</cx:pt>
          <cx:pt idx="323">63.435439930000001</cx:pt>
          <cx:pt idx="324">63.941791019999997</cx:pt>
          <cx:pt idx="325">52.979066789999997</cx:pt>
          <cx:pt idx="326">53.451614190000001</cx:pt>
          <cx:pt idx="327">67.088351099999997</cx:pt>
          <cx:pt idx="328">62.925567610000002</cx:pt>
          <cx:pt idx="329">62.215924889999997</cx:pt>
          <cx:pt idx="330">62.556074510000002</cx:pt>
          <cx:pt idx="331">54.830523020000001</cx:pt>
          <cx:pt idx="332">55.529367350000001</cx:pt>
          <cx:pt idx="333">54.301401380000001</cx:pt>
          <cx:pt idx="334">55.102361019999996</cx:pt>
          <cx:pt idx="335">41.237449210000001</cx:pt>
          <cx:pt idx="336">41.043078000000001</cx:pt>
          <cx:pt idx="337">57.445613979999997</cx:pt>
          <cx:pt idx="338">57.401246639999997</cx:pt>
          <cx:pt idx="339">54.430277949999997</cx:pt>
          <cx:pt idx="340">55.262928549999998</cx:pt>
          <cx:pt idx="341">55.959660139999997</cx:pt>
          <cx:pt idx="342">56.544417019999997</cx:pt>
          <cx:pt idx="343">59.89802469</cx:pt>
          <cx:pt idx="344">60.964484140000003</cx:pt>
          <cx:pt idx="345">53.739180300000001</cx:pt>
          <cx:pt idx="346">54.148580539999998</cx:pt>
          <cx:pt idx="347">49.829924480000003</cx:pt>
          <cx:pt idx="348">49.865136659999997</cx:pt>
          <cx:pt idx="349">66.221427320000004</cx:pt>
          <cx:pt idx="350">66.734820850000006</cx:pt>
          <cx:pt idx="351">45.915269469999998</cx:pt>
          <cx:pt idx="352">46.985954370000002</cx:pt>
          <cx:pt idx="353">55.823506389999999</cx:pt>
          <cx:pt idx="354">55.698855289999997</cx:pt>
          <cx:pt idx="355">57.616510409999997</cx:pt>
          <cx:pt idx="356">58.325448899999998</cx:pt>
          <cx:pt idx="357">42.292406020000001</cx:pt>
          <cx:pt idx="358">42.720116580000003</cx:pt>
          <cx:pt idx="359">53.168038799999998</cx:pt>
          <cx:pt idx="360">53.02648585</cx:pt>
          <cx:pt idx="361">60.283480650000001</cx:pt>
          <cx:pt idx="362">61.166367280000003</cx:pt>
          <cx:pt idx="363">83.439242559999997</cx:pt>
          <cx:pt idx="364">83.628214569999997</cx:pt>
          <cx:pt idx="365">48.896097570000002</cx:pt>
          <cx:pt idx="366">47.160372019999997</cx:pt>
          <cx:pt idx="367">67.783674210000001</cx:pt>
          <cx:pt idx="368">68.098236319999998</cx:pt>
          <cx:pt idx="369">67.527564310000002</cx:pt>
          <cx:pt idx="370">68.121945850000003</cx:pt>
          <cx:pt idx="371">72.205384570000007</cx:pt>
          <cx:pt idx="372">73.646501569999998</cx:pt>
          <cx:pt idx="373">53.421096980000002</cx:pt>
          <cx:pt idx="374">54.301870880000003</cx:pt>
          <cx:pt idx="375">77.184855799999994</cx:pt>
          <cx:pt idx="376">75.862286449999999</cx:pt>
          <cx:pt idx="377">33.702512970000001</cx:pt>
          <cx:pt idx="378">34.404409020000003</cx:pt>
          <cx:pt idx="379">65.601458269999995</cx:pt>
          <cx:pt idx="380">64.450489599999997</cx:pt>
          <cx:pt idx="381">26.102316829999999</cx:pt>
          <cx:pt idx="382">26.131660310000001</cx:pt>
          <cx:pt idx="383">48.769568479999997</cx:pt>
          <cx:pt idx="384">50.086269129999998</cx:pt>
          <cx:pt idx="385">66.307110280000003</cx:pt>
          <cx:pt idx="386">67.374508719999994</cx:pt>
          <cx:pt idx="387">65.188302070000006</cx:pt>
          <cx:pt idx="388">65.00238177</cx:pt>
          <cx:pt idx="389">58.093518029999998</cx:pt>
          <cx:pt idx="390">58.453151720000001</cx:pt>
          <cx:pt idx="391">60.541938020000003</cx:pt>
          <cx:pt idx="392">62.007234050000001</cx:pt>
          <cx:pt idx="393">51.45320581</cx:pt>
          <cx:pt idx="394">51.403204520000003</cx:pt>
          <cx:pt idx="395">68.911637589999998</cx:pt>
          <cx:pt idx="396">70.540083370000005</cx:pt>
          <cx:pt idx="397">67.297041930000006</cx:pt>
          <cx:pt idx="398">67.697052260000007</cx:pt>
          <cx:pt idx="399">57.933889499999999</cx:pt>
          <cx:pt idx="400">58.400568210000003</cx:pt>
          <cx:pt idx="401">60.705087769999999</cx:pt>
          <cx:pt idx="402">60.836077070000002</cx:pt>
          <cx:pt idx="403">47.686676679999998</cx:pt>
          <cx:pt idx="404">48.056639279999999</cx:pt>
          <cx:pt idx="405">65.773528440000007</cx:pt>
          <cx:pt idx="406">65.488544559999994</cx:pt>
          <cx:pt idx="407">62.941295719999999</cx:pt>
          <cx:pt idx="408">63.660093609999997</cx:pt>
          <cx:pt idx="409">52.954653010000001</cx:pt>
          <cx:pt idx="410">53.698334180000003</cx:pt>
          <cx:pt idx="411">48.147486700000002</cx:pt>
          <cx:pt idx="412">48.063916470000002</cx:pt>
          <cx:pt idx="413">59.008799869999997</cx:pt>
          <cx:pt idx="414">58.465123859999999</cx:pt>
          <cx:pt idx="415">69.991947159999995</cx:pt>
          <cx:pt idx="416">69.752504360000003</cx:pt>
          <cx:pt idx="417">55.810595259999999</cx:pt>
          <cx:pt idx="418">57.835999649999998</cx:pt>
          <cx:pt idx="419">44.037990970000003</cx:pt>
          <cx:pt idx="420">57.015790680000002</cx:pt>
          <cx:pt idx="421">57.198189759999998</cx:pt>
          <cx:pt idx="422">58.53836519</cx:pt>
          <cx:pt idx="423">54.065714550000003</cx:pt>
          <cx:pt idx="424">54.726060230000002</cx:pt>
          <cx:pt idx="425">51.678328989999997</cx:pt>
          <cx:pt idx="426">50.945446230000002</cx:pt>
          <cx:pt idx="427">60.996644590000002</cx:pt>
          <cx:pt idx="428">62.042915729999997</cx:pt>
          <cx:pt idx="429">63.519244909999998</cx:pt>
          <cx:pt idx="430">64.569037260000002</cx:pt>
          <cx:pt idx="431">50.420080560000002</cx:pt>
          <cx:pt idx="432">50.85506831</cx:pt>
          <cx:pt idx="433">60.802742879999997</cx:pt>
          <cx:pt idx="434">60.881148660000001</cx:pt>
          <cx:pt idx="435">52.212380340000003</cx:pt>
          <cx:pt idx="436">53.341752200000002</cx:pt>
          <cx:pt idx="437">50.863988730000003</cx:pt>
          <cx:pt idx="438">52.453935860000001</cx:pt>
          <cx:pt idx="439">64.97186456</cx:pt>
          <cx:pt idx="440">65.383847020000005</cx:pt>
          <cx:pt idx="441">61.141014519999999</cx:pt>
          <cx:pt idx="442">61.364024970000003</cx:pt>
          <cx:pt idx="443">47.235726079999999</cx:pt>
          <cx:pt idx="444">47.226101419999999</cx:pt>
          <cx:pt idx="445">58.184130699999997</cx:pt>
          <cx:pt idx="446">57.862291399999997</cx:pt>
          <cx:pt idx="447">52.220831259999997</cx:pt>
          <cx:pt idx="448">52.75394361</cx:pt>
          <cx:pt idx="449">66.415563789999993</cx:pt>
          <cx:pt idx="450">66.370726950000005</cx:pt>
          <cx:pt idx="451">60.308129170000001</cx:pt>
          <cx:pt idx="452">61.634454480000002</cx:pt>
          <cx:pt idx="453">64.807071570000005</cx:pt>
          <cx:pt idx="454">64.998860559999997</cx:pt>
          <cx:pt idx="455">70.770371010000005</cx:pt>
          <cx:pt idx="456">70.845490319999996</cx:pt>
          <cx:pt idx="457">56.920248309999998</cx:pt>
          <cx:pt idx="458">56.721182140000003</cx:pt>
          <cx:pt idx="459">71.56546195</cx:pt>
          <cx:pt idx="460">71.234702240000004</cx:pt>
          <cx:pt idx="461">36.51549636</cx:pt>
          <cx:pt idx="462">36.878886020000003</cx:pt>
          <cx:pt idx="463">37.810600209999997</cx:pt>
          <cx:pt idx="464">38.353806720000001</cx:pt>
          <cx:pt idx="465">55.701907009999999</cx:pt>
          <cx:pt idx="466">56.103795320000003</cx:pt>
          <cx:pt idx="467">57.588810170000002</cx:pt>
          <cx:pt idx="468">57.780364409999997</cx:pt>
          <cx:pt idx="469">51.125263080000003</cx:pt>
          <cx:pt idx="470">51.721757340000003</cx:pt>
          <cx:pt idx="471">63.065242580000003</cx:pt>
          <cx:pt idx="472">63.407974430000003</cx:pt>
          <cx:pt idx="473">45.64577894</cx:pt>
          <cx:pt idx="474">45.404458159999997</cx:pt>
          <cx:pt idx="475">53.439642050000003</cx:pt>
          <cx:pt idx="476">53.227195260000002</cx:pt>
          <cx:pt idx="477">75.261097230000004</cx:pt>
          <cx:pt idx="478">75.302178100000006</cx:pt>
          <cx:pt idx="479">56.638785650000003</cx:pt>
          <cx:pt idx="480">56.270466280000001</cx:pt>
          <cx:pt idx="481">58.422634500000001</cx:pt>
          <cx:pt idx="482">58.504092</cx:pt>
          <cx:pt idx="483">42.915426789999998</cx:pt>
          <cx:pt idx="484">42.526214869999997</cx:pt>
          <cx:pt idx="485">81.704221259999997</cx:pt>
          <cx:pt idx="486">80.865467219999999</cx:pt>
          <cx:pt idx="487">36.340139729999997</cx:pt>
          <cx:pt idx="488">37.353780909999998</cx:pt>
          <cx:pt idx="489">48.216972060000003</cx:pt>
          <cx:pt idx="490">49.14633877</cx:pt>
          <cx:pt idx="491">66.50875868</cx:pt>
          <cx:pt idx="492">66.189032119999993</cx:pt>
          <cx:pt idx="493">63.74178586</cx:pt>
          <cx:pt idx="494">63.163132429999997</cx:pt>
          <cx:pt idx="495">59.623604460000003</cx:pt>
          <cx:pt idx="496">59.493788909999999</cx:pt>
          <cx:pt idx="497">48.767455750000003</cx:pt>
          <cx:pt idx="498">49.092816259999999</cx:pt>
          <cx:pt idx="499">59.846849659999997</cx:pt>
          <cx:pt idx="500">59.987228870000003</cx:pt>
          <cx:pt idx="501">46.701909489999998</cx:pt>
          <cx:pt idx="502">47.486436769999997</cx:pt>
          <cx:pt idx="503">60.395690119999998</cx:pt>
          <cx:pt idx="504">61.092891209999998</cx:pt>
          <cx:pt idx="505">40.12098847</cx:pt>
          <cx:pt idx="506">41.455764709999997</cx:pt>
          <cx:pt idx="507">58.642593230000003</cx:pt>
          <cx:pt idx="508">59.112793160000003</cx:pt>
          <cx:pt idx="509">80.164275410000002</cx:pt>
          <cx:pt idx="510">80.873448640000007</cx:pt>
          <cx:pt idx="511">52.190314039999997</cx:pt>
          <cx:pt idx="512">53.415228280000001</cx:pt>
          <cx:pt idx="513">57.183870140000003</cx:pt>
          <cx:pt idx="514">57.001236319999997</cx:pt>
          <cx:pt idx="515">43.403702299999999</cx:pt>
          <cx:pt idx="516">43.970853089999999</cx:pt>
          <cx:pt idx="517">43.681878490000003</cx:pt>
          <cx:pt idx="518">45.170414559999998</cx:pt>
          <cx:pt idx="519">43.811224559999999</cx:pt>
          <cx:pt idx="520">44.736835300000003</cx:pt>
          <cx:pt idx="521">59.21467372</cx:pt>
          <cx:pt idx="522">58.406202149999999</cx:pt>
          <cx:pt idx="523">72.068996069999997</cx:pt>
          <cx:pt idx="524">74.162242579999997</cx:pt>
          <cx:pt idx="525">62.735421860000002</cx:pt>
          <cx:pt idx="526">63.419007579999999</cx:pt>
          <cx:pt idx="527">55.340864830000001</cx:pt>
          <cx:pt idx="528">55.614346070000003</cx:pt>
          <cx:pt idx="529">65.270463809999995</cx:pt>
          <cx:pt idx="530">65.663431700000004</cx:pt>
          <cx:pt idx="531">62.163576120000002</cx:pt>
          <cx:pt idx="532">61.415904240000003</cx:pt>
          <cx:pt idx="533">43.355813740000002</cx:pt>
          <cx:pt idx="534">43.802773629999997</cx:pt>
          <cx:pt idx="535">44.242456339999997</cx:pt>
          <cx:pt idx="536">44.691528959999999</cx:pt>
          <cx:pt idx="537">43.205809870000003</cx:pt>
          <cx:pt idx="538">51.623867490000002</cx:pt>
          <cx:pt idx="539">51.980449470000003</cx:pt>
          <cx:pt idx="540">78.937483189999995</cx:pt>
          <cx:pt idx="541">78.768229989999995</cx:pt>
          <cx:pt idx="542">78.060465249999993</cx:pt>
          <cx:pt idx="543">78.009994460000001</cx:pt>
          <cx:pt idx="544">59.088614130000003</cx:pt>
          <cx:pt idx="545">59.142606139999998</cx:pt>
          <cx:pt idx="546">77.558104869999994</cx:pt>
          <cx:pt idx="547">76.766065650000002</cx:pt>
          <cx:pt idx="548">51.015635840000002</cx:pt>
          <cx:pt idx="549">51.51001479</cx:pt>
          <cx:pt idx="550">55.859892309999999</cx:pt>
          <cx:pt idx="551">56.164829760000003</cx:pt>
          <cx:pt idx="552">60.238409060000002</cx:pt>
          <cx:pt idx="553">61.54196383</cx:pt>
          <cx:pt idx="554">56.225394700000003</cx:pt>
          <cx:pt idx="555">56.615076119999998</cx:pt>
          <cx:pt idx="556">49.626398100000003</cx:pt>
          <cx:pt idx="557">49.433670130000003</cx:pt>
          <cx:pt idx="558">63.907987329999997</cx:pt>
          <cx:pt idx="559">63.64225278</cx:pt>
          <cx:pt idx="560">68.537684279999993</cx:pt>
          <cx:pt idx="561">69.870817279999997</cx:pt>
          <cx:pt idx="562">66.891162910000006</cx:pt>
          <cx:pt idx="563">66.520026580000007</cx:pt>
          <cx:pt idx="564">70.387497280000005</cx:pt>
          <cx:pt idx="565">70.875772789999999</cx:pt>
          <cx:pt idx="566">70.282799740000002</cx:pt>
          <cx:pt idx="567">71.083289879999995</cx:pt>
          <cx:pt idx="568">82.732886300000004</cx:pt>
          <cx:pt idx="569">83.647229150000001</cx:pt>
          <cx:pt idx="570">81.696944079999994</cx:pt>
          <cx:pt idx="571">83.254965499999997</cx:pt>
          <cx:pt idx="572">50.63229261</cx:pt>
          <cx:pt idx="573">66.320725659999994</cx:pt>
          <cx:pt idx="574">55.996046059999998</cx:pt>
          <cx:pt idx="575">56.355445000000003</cx:pt>
          <cx:pt idx="576">64.090855899999994</cx:pt>
          <cx:pt idx="577">66.074944669999994</cx:pt>
          <cx:pt idx="578">88.403689929999999</cx:pt>
          <cx:pt idx="579">88.748065010000005</cx:pt>
          <cx:pt idx="580">61.7900718</cx:pt>
          <cx:pt idx="581">61.043043670000003</cx:pt>
          <cx:pt idx="582">44.236124719999999</cx:pt>
          <cx:pt idx="583">44.246646239999997</cx:pt>
          <cx:pt idx="584">68.228029849999999</cx:pt>
          <cx:pt idx="585">67.810811000000001</cx:pt>
          <cx:pt idx="586">54.805399229999999</cx:pt>
          <cx:pt idx="587">55.403102670000003</cx:pt>
          <cx:pt idx="588">54.891999460000001</cx:pt>
          <cx:pt idx="589">55.229092870000002</cx:pt>
          <cx:pt idx="590">58.415495640000003</cx:pt>
          <cx:pt idx="591">58.103896689999999</cx:pt>
          <cx:pt idx="592">38.656480139999999</cx:pt>
          <cx:pt idx="593">39.21938162</cx:pt>
          <cx:pt idx="594">70.676307320000006</cx:pt>
          <cx:pt idx="595">70.400319679999996</cx:pt>
          <cx:pt idx="596">51.69062375</cx:pt>
          <cx:pt idx="597">52.059686409999998</cx:pt>
          <cx:pt idx="598">69.115884519999994</cx:pt>
          <cx:pt idx="599">69.242952149999994</cx:pt>
          <cx:pt idx="600">47.234354089999997</cx:pt>
          <cx:pt idx="601">47.274416819999999</cx:pt>
          <cx:pt idx="602">47.927965260000001</cx:pt>
          <cx:pt idx="603">48.014970169999998</cx:pt>
          <cx:pt idx="604">64.711817800000006</cx:pt>
          <cx:pt idx="605">64.36420287</cx:pt>
          <cx:pt idx="606">66.681770650000004</cx:pt>
          <cx:pt idx="607">66.501690730000007</cx:pt>
          <cx:pt idx="608">22.43917115</cx:pt>
          <cx:pt idx="609">21.79290683</cx:pt>
          <cx:pt idx="610">74.444631240000007</cx:pt>
          <cx:pt idx="611">74.20506426</cx:pt>
          <cx:pt idx="612">60.392732619999997</cx:pt>
          <cx:pt idx="613">60.509278719999998</cx:pt>
          <cx:pt idx="614">43.578529529999997</cx:pt>
          <cx:pt idx="615">44.785267279999999</cx:pt>
          <cx:pt idx="616">74.787390090000002</cx:pt>
          <cx:pt idx="617">73.619501040000003</cx:pt>
          <cx:pt idx="618">65.014918600000001</cx:pt>
          <cx:pt idx="619">65.194189159999993</cx:pt>
          <cx:pt idx="620">71.955481710000001</cx:pt>
          <cx:pt idx="621">73.892251290000004</cx:pt>
          <cx:pt idx="622">68.088012660000004</cx:pt>
          <cx:pt idx="623">67.584193580000004</cx:pt>
          <cx:pt idx="624">60.656175359999999</cx:pt>
          <cx:pt idx="625">60.700284830000001</cx:pt>
          <cx:pt idx="626">68.379782590000005</cx:pt>
          <cx:pt idx="627">67.70519109</cx:pt>
          <cx:pt idx="628">59.627898829999999</cx:pt>
          <cx:pt idx="629">60.566742419999997</cx:pt>
          <cx:pt idx="630">52.566338209999998</cx:pt>
          <cx:pt idx="631">52.281447739999997</cx:pt>
          <cx:pt idx="632">45.14825982</cx:pt>
          <cx:pt idx="633">44.460718759999999</cx:pt>
          <cx:pt idx="634">84.192822289999995</cx:pt>
          <cx:pt idx="635">83.352314480000004</cx:pt>
          <cx:pt idx="636">82.663559390000003</cx:pt>
          <cx:pt idx="637">82.044408230000002</cx:pt>
          <cx:pt idx="638">51.799481049999997</cx:pt>
          <cx:pt idx="639">52.3271759</cx:pt>
          <cx:pt idx="640">43.615354859999997</cx:pt>
          <cx:pt idx="641">43.934642619999998</cx:pt>
          <cx:pt idx="642">24.804085780000001</cx:pt>
          <cx:pt idx="643">25.198642889999999</cx:pt>
          <cx:pt idx="644">59.275427809999996</cx:pt>
          <cx:pt idx="645">59.748896340000002</cx:pt>
          <cx:pt idx="646">54.747126180000002</cx:pt>
          <cx:pt idx="647">55.24082842</cx:pt>
          <cx:pt idx="648">66.640493899999996</cx:pt>
          <cx:pt idx="649">66.496429969999994</cx:pt>
          <cx:pt idx="650">82.898674970000002</cx:pt>
          <cx:pt idx="651">81.422829030000003</cx:pt>
          <cx:pt idx="652">66.417113880000002</cx:pt>
          <cx:pt idx="653">66.239057329999994</cx:pt>
          <cx:pt idx="654">72.75633148</cx:pt>
          <cx:pt idx="655">72.679038750000004</cx:pt>
          <cx:pt idx="656">71.867262780000004</cx:pt>
          <cx:pt idx="657">71.906516159999995</cx:pt>
          <cx:pt idx="658">44.042285890000002</cx:pt>
          <cx:pt idx="659">44.172186230000001</cx:pt>
          <cx:pt idx="660">47.018258199999998</cx:pt>
          <cx:pt idx="661">48.020230929999997</cx:pt>
          <cx:pt idx="662">64.352062649999993</cx:pt>
          <cx:pt idx="663">64.845360209999996</cx:pt>
          <cx:pt idx="664">50.100255089999997</cx:pt>
          <cx:pt idx="665">50.07071389</cx:pt>
          <cx:pt idx="666">50.373814690000003</cx:pt>
          <cx:pt idx="667">50.135866399999998</cx:pt>
          <cx:pt idx="668">49.267840749999998</cx:pt>
          <cx:pt idx="669">47.861598729999997</cx:pt>
          <cx:pt idx="670">57.19499897</cx:pt>
          <cx:pt idx="671">56.982140469999997</cx:pt>
          <cx:pt idx="672">50.434515779999998</cx:pt>
          <cx:pt idx="673">50.693507109999999</cx:pt>
          <cx:pt idx="674">68.665077729999993</cx:pt>
          <cx:pt idx="675">69.656124259999999</cx:pt>
          <cx:pt idx="676">65.352821359999993</cx:pt>
          <cx:pt idx="677">66.684198690000002</cx:pt>
          <cx:pt idx="678">44.495520730000003</cx:pt>
          <cx:pt idx="679">44.516159100000003</cx:pt>
          <cx:pt idx="680">72.409121220000003</cx:pt>
          <cx:pt idx="681">74.519091250000002</cx:pt>
          <cx:pt idx="682">60.576454589999997</cx:pt>
          <cx:pt idx="683">59.427180540000002</cx:pt>
          <cx:pt idx="684">44.850824459999998</cx:pt>
          <cx:pt idx="685">44.720114770000002</cx:pt>
          <cx:pt idx="686">53.032927280000003</cx:pt>
          <cx:pt idx="687">52.846372590000001</cx:pt>
          <cx:pt idx="688">58.744495569999998</cx:pt>
          <cx:pt idx="689">58.97758777</cx:pt>
          <cx:pt idx="690">52.568361580000001</cx:pt>
          <cx:pt idx="691">51.582980480000003</cx:pt>
          <cx:pt idx="692">61.183870210000002</cx:pt>
          <cx:pt idx="693">60.807118750000001</cx:pt>
          <cx:pt idx="694">58.43127793</cx:pt>
          <cx:pt idx="695">58.557940879999997</cx:pt>
          <cx:pt idx="696">54.848699349999997</cx:pt>
          <cx:pt idx="697">54.83979652</cx:pt>
          <cx:pt idx="698">57.228586909999997</cx:pt>
          <cx:pt idx="699">56.95664601</cx:pt>
          <cx:pt idx="700">66.078401769999999</cx:pt>
          <cx:pt idx="701">64.777374980000005</cx:pt>
          <cx:pt idx="702">37.322270090000004</cx:pt>
          <cx:pt idx="703">38.223478999999998</cx:pt>
          <cx:pt idx="704">80.283671830000003</cx:pt>
          <cx:pt idx="705">79.592488700000004</cx:pt>
          <cx:pt idx="706">70.340023250000002</cx:pt>
          <cx:pt idx="707">69.753246009999998</cx:pt>
          <cx:pt idx="708">75.966610009999997</cx:pt>
          <cx:pt idx="709">76.318676359999998</cx:pt>
          <cx:pt idx="710">37.305678460000003</cx:pt>
          <cx:pt idx="711">37.575191320000002</cx:pt>
          <cx:pt idx="712">54.811469340000002</cx:pt>
          <cx:pt idx="713">54.408009399999997</cx:pt>
          <cx:pt idx="714">42.665585069999999</cx:pt>
          <cx:pt idx="715">42.816528460000001</cx:pt>
          <cx:pt idx="716">67.920882320000004</cx:pt>
          <cx:pt idx="717">67.782888490000005</cx:pt>
          <cx:pt idx="718">54.01547566</cx:pt>
          <cx:pt idx="719">54.104908610000003</cx:pt>
          <cx:pt idx="720">71.310836089999995</cx:pt>
          <cx:pt idx="721">70.588897739999993</cx:pt>
          <cx:pt idx="722">45.83418219</cx:pt>
          <cx:pt idx="723">46.203649519999999</cx:pt>
          <cx:pt idx="724">56.997113409999997</cx:pt>
          <cx:pt idx="725">58.088923749999999</cx:pt>
          <cx:pt idx="726">50.239462930000002</cx:pt>
          <cx:pt idx="727">50.80883919</cx:pt>
          <cx:pt idx="728">52.209820450000002</cx:pt>
          <cx:pt idx="729">52.073040650000003</cx:pt>
          <cx:pt idx="730">50.313922939999998</cx:pt>
          <cx:pt idx="731">52.021242379999997</cx:pt>
          <cx:pt idx="732">34.452727029999998</cx:pt>
          <cx:pt idx="733">34.59274422</cx:pt>
          <cx:pt idx="734">72.761187559999996</cx:pt>
          <cx:pt idx="735">72.954621720000006</cx:pt>
          <cx:pt idx="736">56.907680460000002</cx:pt>
          <cx:pt idx="737">56.64990315</cx:pt>
          <cx:pt idx="738">58.426421840000003</cx:pt>
          <cx:pt idx="739">58.824621020000002</cx:pt>
          <cx:pt idx="740">65.619501499999998</cx:pt>
          <cx:pt idx="741">66.45636725</cx:pt>
          <cx:pt idx="742">58.073546139999998</cx:pt>
          <cx:pt idx="743">57.763970559999997</cx:pt>
          <cx:pt idx="744">59.805146020000002</cx:pt>
          <cx:pt idx="745">60.069398120000002</cx:pt>
          <cx:pt idx="746">55.934439589999997</cx:pt>
          <cx:pt idx="747">56.067577319999998</cx:pt>
          <cx:pt idx="748">35.858564370000003</cx:pt>
          <cx:pt idx="749">35.088065149999998</cx:pt>
          <cx:pt idx="750">47.80332568</cx:pt>
          <cx:pt idx="751">46.720418160000001</cx:pt>
          <cx:pt idx="752">62.481254929999999</cx:pt>
          <cx:pt idx="753">62.756837900000001</cx:pt>
          <cx:pt idx="754">42.791034000000003</cx:pt>
          <cx:pt idx="755">43.22443981</cx:pt>
          <cx:pt idx="756">64.194644479999994</cx:pt>
          <cx:pt idx="757">64.479939619999996</cx:pt>
          <cx:pt idx="758">36.983962660000003</cx:pt>
          <cx:pt idx="759">35.949211339999998</cx:pt>
          <cx:pt idx="760">57.52764097</cx:pt>
          <cx:pt idx="761">57.934742980000003</cx:pt>
          <cx:pt idx="762">63.21128676</cx:pt>
          <cx:pt idx="763">63.547166140000002</cx:pt>
          <cx:pt idx="764">39.756383970000002</cx:pt>
          <cx:pt idx="765">40.22175902</cx:pt>
          <cx:pt idx="766">59.072686150000003</cx:pt>
          <cx:pt idx="767">58.910816570000001</cx:pt>
          <cx:pt idx="768">60.89048159</cx:pt>
          <cx:pt idx="769">60.854060930000003</cx:pt>
          <cx:pt idx="770">58.193329640000002</cx:pt>
          <cx:pt idx="771">58.435729340000002</cx:pt>
          <cx:pt idx="772">55.377608219999999</cx:pt>
          <cx:pt idx="773">55.868882399999997</cx:pt>
          <cx:pt idx="774">61.674335050000003</cx:pt>
          <cx:pt idx="775">62.602252440000001</cx:pt>
          <cx:pt idx="776">59.172640620000003</cx:pt>
          <cx:pt idx="777">59.621424050000002</cx:pt>
          <cx:pt idx="778">60.29075478</cx:pt>
          <cx:pt idx="779">60.35509794</cx:pt>
          <cx:pt idx="780">71.647524820000001</cx:pt>
          <cx:pt idx="781">71.341186629999996</cx:pt>
          <cx:pt idx="782">47.4937501</cx:pt>
          <cx:pt idx="783">47.866859499999997</cx:pt>
          <cx:pt idx="784">79.818701450000006</cx:pt>
          <cx:pt idx="785">79.799277099999998</cx:pt>
          <cx:pt idx="786">47.542310980000003</cx:pt>
          <cx:pt idx="787">47.514793150000003</cx:pt>
          <cx:pt idx="788">38.898879839999999</cx:pt>
          <cx:pt idx="789">40.183719670000002</cx:pt>
          <cx:pt idx="790">47.527742719999999</cx:pt>
          <cx:pt idx="791">47.832057540000001</cx:pt>
          <cx:pt idx="792">50.786986800000001</cx:pt>
          <cx:pt idx="793">50.782130709999997</cx:pt>
          <cx:pt idx="794">62.855983019999996</cx:pt>
          <cx:pt idx="795">61.924828230000003</cx:pt>
          <cx:pt idx="796">63.317311330000003</cx:pt>
          <cx:pt idx="797">63.122258479999999</cx:pt>
          <cx:pt idx="798">55.066009260000001</cx:pt>
          <cx:pt idx="799">55.363849299999998</cx:pt>
          <cx:pt idx="800">50.968685409999999</cx:pt>
          <cx:pt idx="801">51.735137889999997</cx:pt>
          <cx:pt idx="802">58.106324739999998</cx:pt>
          <cx:pt idx="803">58.36572074</cx:pt>
          <cx:pt idx="804">79.209667139999993</cx:pt>
          <cx:pt idx="805">77.633057379999997</cx:pt>
          <cx:pt idx="806">45.138142979999998</cx:pt>
          <cx:pt idx="807">44.642822049999999</cx:pt>
          <cx:pt idx="808">44.155999270000002</cx:pt>
          <cx:pt idx="809">44.907478820000001</cx:pt>
          <cx:pt idx="810">52.341744159999998</cx:pt>
          <cx:pt idx="811">52.333650679999998</cx:pt>
          <cx:pt idx="812">78.050276240000002</cx:pt>
          <cx:pt idx="813">78.251399199999994</cx:pt>
          <cx:pt idx="814">32.377154279999999</cx:pt>
          <cx:pt idx="815">32.829579770000002</cx:pt>
          <cx:pt idx="816">67.611711409999998</cx:pt>
          <cx:pt idx="817">67.907528069999998</cx:pt>
          <cx:pt idx="818">59.721378510000001</cx:pt>
          <cx:pt idx="819">60.274567820000001</cx:pt>
          <cx:pt idx="820">53.879505209999998</cx:pt>
          <cx:pt idx="821">55.375584850000003</cx:pt>
          <cx:pt idx="822">46.509583030000002</cx:pt>
          <cx:pt idx="823">46.683997509999998</cx:pt>
          <cx:pt idx="824">58.746518940000001</cx:pt>
          <cx:pt idx="825">58.426421840000003</cx:pt>
          <cx:pt idx="826">65.682225959999997</cx:pt>
          <cx:pt idx="827">65.971972519999994</cx:pt>
          <cx:pt idx="828">72.359751000000003</cx:pt>
          <cx:pt idx="829">71.805347670000003</cx:pt>
          <cx:pt idx="830">77.692139780000005</cx:pt>
          <cx:pt idx="831">75.966610009999997</cx:pt>
          <cx:pt idx="832">71.836912240000004</cx:pt>
          <cx:pt idx="833">72.035202479999995</cx:pt>
          <cx:pt idx="834">61.437196110000002</cx:pt>
          <cx:pt idx="835">61.407654909999998</cx:pt>
          <cx:pt idx="836">57.823457640000001</cx:pt>
          <cx:pt idx="837">58.262124210000003</cx:pt>
          <cx:pt idx="838">53.609183000000002</cx:pt>
          <cx:pt idx="839">53.253879269999999</cx:pt>
          <cx:pt idx="840">62.864481169999998</cx:pt>
          <cx:pt idx="841">63.609890610000001</cx:pt>
          <cx:pt idx="842">82.570889059999999</cx:pt>
          <cx:pt idx="843">82.745303530000001</cx:pt>
          <cx:pt idx="844">83.008746279999997</cx:pt>
          <cx:pt idx="845">82.302994889999994</cx:pt>
          <cx:pt idx="846">91.85734712</cx:pt>
          <cx:pt idx="847">91.897814510000003</cx:pt>
          <cx:pt idx="848">67.082397869999994</cx:pt>
          <cx:pt idx="849">67.900648619999998</cx:pt>
          <cx:pt idx="850">50.412258710000003</cx:pt>
          <cx:pt idx="851">51.13864847</cx:pt>
          <cx:pt idx="852">65.424448650000002</cx:pt>
          <cx:pt idx="853">65.449538430000004</cx:pt>
          <cx:pt idx="854">49.38479152</cx:pt>
          <cx:pt idx="855">49.65025764</cx:pt>
          <cx:pt idx="856">76.540033010000002</cx:pt>
          <cx:pt idx="857">75.444985279999997</cx:pt>
          <cx:pt idx="858">47.965599939999997</cx:pt>
          <cx:pt idx="859">48.009304729999997</cx:pt>
          <cx:pt idx="860">65.58550889</cx:pt>
          <cx:pt idx="861">65.753043910000002</cx:pt>
          <cx:pt idx="862">54.163586330000001</cx:pt>
          <cx:pt idx="863">53.16242295</cx:pt>
          <cx:pt idx="864">75.960539900000001</cx:pt>
          <cx:pt idx="865">75.468861039999993</cx:pt>
          <cx:pt idx="866">67.44903248</cx:pt>
          <cx:pt idx="867">67.386712689999996</cx:pt>
          <cx:pt idx="868">56.591225420000001</cx:pt>
          <cx:pt idx="869">56.399814640000002</cx:pt>
          <cx:pt idx="870">28.869035719999999</cx:pt>
          <cx:pt idx="871">29.368808059999999</cx:pt>
          <cx:pt idx="872">67.327630290000002</cx:pt>
          <cx:pt idx="873">67.193278530000001</cx:pt>
          <cx:pt idx="874">69.974602669999996</cx:pt>
          <cx:pt idx="875">70.458188050000004</cx:pt>
          <cx:pt idx="876">62.923563569999999</cx:pt>
          <cx:pt idx="877">62.087911839999997</cx:pt>
          <cx:pt idx="878">77.380540830000001</cx:pt>
          <cx:pt idx="879">77.289893860000006</cx:pt>
          <cx:pt idx="880">60.349432499999999</cx:pt>
          <cx:pt idx="881">60.247454660000002</cx:pt>
          <cx:pt idx="882">86.352567219999997</cx:pt>
          <cx:pt idx="883">85.544433319999996</cx:pt>
          <cx:pt idx="884">73.33015915</cx:pt>
          <cx:pt idx="885">73.804437039999996</cx:pt>
          <cx:pt idx="886">53.732608560000003</cx:pt>
          <cx:pt idx="887">54.106122630000002</cx:pt>
          <cx:pt idx="888">77.545243130000003</cx:pt>
          <cx:pt idx="889">73.722288219999996</cx:pt>
          <cx:pt idx="890">94.682780710000003</cx:pt>
          <cx:pt idx="891">93.865339309999996</cx:pt>
          <cx:pt idx="892">55.720367060000001</cx:pt>
          <cx:pt idx="893">55.621221939999998</cx:pt>
          <cx:pt idx="894">75.888507939999997</cx:pt>
          <cx:pt idx="895">75.356766350000001</cx:pt>
          <cx:pt idx="896">48.134753660000001</cx:pt>
          <cx:pt idx="897">47.783091990000003</cx:pt>
          <cx:pt idx="898">66.55915444</cx:pt>
          <cx:pt idx="899">64.276388620000006</cx:pt>
          <cx:pt idx="900">57.753853710000001</cx:pt>
          <cx:pt idx="901">57.933528950000003</cx:pt>
          <cx:pt idx="902">74.696338449999999</cx:pt>
          <cx:pt idx="903">75.206632310000003</cx:pt>
          <cx:pt idx="904">58.080425599999998</cx:pt>
          <cx:pt idx="905">57.568108369999997</cx:pt>
          <cx:pt idx="906">40.893113120000002</cx:pt>
          <cx:pt idx="907">41.116088480000002</cx:pt>
          <cx:pt idx="908">68.540842819999995</cx:pt>
          <cx:pt idx="909">68.61166077</cx:pt>
          <cx:pt idx="910">61.006218339999997</cx:pt>
          <cx:pt idx="911">61.299202289999997</cx:pt>
          <cx:pt idx="912">51.415445460000001</cx:pt>
          <cx:pt idx="913">51.686981690000003</cx:pt>
          <cx:pt idx="914">61.037378240000002</cx:pt>
          <cx:pt idx="915">60.864987130000003</cx:pt>
          <cx:pt idx="916">72.286505009999999</cx:pt>
          <cx:pt idx="917">71.787946689999998</cx:pt>
          <cx:pt idx="918">65.225753729999994</cx:pt>
          <cx:pt idx="919">65.294952980000005</cx:pt>
          <cx:pt idx="920">77.849962629999993</cx:pt>
          <cx:pt idx="921">78.047038850000007</cx:pt>
          <cx:pt idx="922">65.643781939999997</cx:pt>
          <cx:pt idx="923">65.489601160000007</cx:pt>
          <cx:pt idx="924">59.151192899999998</cx:pt>
          <cx:pt idx="925">59.187613560000003</cx:pt>
          <cx:pt idx="926">48.270724110000003</cx:pt>
          <cx:pt idx="927">48.346398139999998</cx:pt>
          <cx:pt idx="928">64.237135249999994</cx:pt>
          <cx:pt idx="929">64.562088439999997</cx:pt>
          <cx:pt idx="930">57.76599393</cx:pt>
          <cx:pt idx="931">57.691533919999998</cx:pt>
          <cx:pt idx="932">72.354894909999999</cx:pt>
          <cx:pt idx="933">73.717432130000006</cx:pt>
          <cx:pt idx="934">64.110876970000007</cx:pt>
          <cx:pt idx="935">64.77373292</cx:pt>
          <cx:pt idx="936">45.748391310000002</cx:pt>
          <cx:pt idx="937">46.213766360000001</cx:pt>
          <cx:pt idx="938">73.741307899999995</cx:pt>
          <cx:pt idx="939">73.886585850000003</cx:pt>
          <cx:pt idx="940">54.203649050000003</cx:pt>
          <cx:pt idx="941">54.510796589999998</cx:pt>
          <cx:pt idx="942">43.425967450000002</cx:pt>
          <cx:pt idx="943">43.310230689999997</cx:pt>
          <cx:pt idx="944">59.215131390000003</cx:pt>
          <cx:pt idx="945">60.038642899999999</cx:pt>
          <cx:pt idx="946">39.631339709999999</cx:pt>
          <cx:pt idx="947">39.952246160000001</cx:pt>
          <cx:pt idx="948">75.832258260000003</cx:pt>
          <cx:pt idx="949">76.158425469999997</cx:pt>
          <cx:pt idx="950">46.608323480000003</cx:pt>
          <cx:pt idx="951">46.579996299999998</cx:pt>
          <cx:pt idx="952">45.393492250000001</cx:pt>
          <cx:pt idx="953">45.33845659</cx:pt>
          <cx:pt idx="954">59.907528540000001</cx:pt>
          <cx:pt idx="955">58.98446723</cx:pt>
          <cx:pt idx="956">64.141227520000001</cx:pt>
          <cx:pt idx="957">64.149321</cx:pt>
          <cx:pt idx="958">52.541248420000002</cx:pt>
          <cx:pt idx="959">52.926093360000003</cx:pt>
          <cx:pt idx="960">52.315035680000001</cx:pt>
          <cx:pt idx="961">52.232482189999999</cx:pt>
          <cx:pt idx="962">52.206178379999997</cx:pt>
          <cx:pt idx="963">52.112698700000003</cx:pt>
          <cx:pt idx="964">53.366783300000002</cx:pt>
          <cx:pt idx="965">54.124332959999997</cx:pt>
          <cx:pt idx="966">64.826745209999999</cx:pt>
          <cx:pt idx="967">65.022202730000004</cx:pt>
          <cx:pt idx="968">57.815364160000001</cx:pt>
          <cx:pt idx="969">57.4851502</cx:pt>
          <cx:pt idx="970">63.089884570000002</cx:pt>
          <cx:pt idx="971">63.16474925</cx:pt>
          <cx:pt idx="972">39.717535269999999</cx:pt>
          <cx:pt idx="973">39.998379</cx:pt>
          <cx:pt idx="974">61.329148160000003</cx:pt>
          <cx:pt idx="975">61.767814739999999</cx:pt>
          <cx:pt idx="976">70.305221290000006</cx:pt>
          <cx:pt idx="977">70.221858460000007</cx:pt>
          <cx:pt idx="978">54.932062180000003</cx:pt>
          <cx:pt idx="979">55.159084280000002</cx:pt>
          <cx:pt idx="980">51.565579499999998</cx:pt>
          <cx:pt idx="981">51.579338419999999</cx:pt>
          <cx:pt idx="982">51.175069129999997</cx:pt>
          <cx:pt idx="983">49.917747130000002</cx:pt>
          <cx:pt idx="984">45.003386550000002</cx:pt>
          <cx:pt idx="985">44.722138139999998</cx:pt>
          <cx:pt idx="986">42.260101759999998</cx:pt>
          <cx:pt idx="987">41.863925960000003</cx:pt>
          <cx:pt idx="988">33.72997934</cx:pt>
          <cx:pt idx="989">34.126559819999997</cx:pt>
          <cx:pt idx="990">43.979156750000001</cx:pt>
          <cx:pt idx="991">44.917190990000002</cx:pt>
          <cx:pt idx="992">59.542917299999999</cx:pt>
          <cx:pt idx="993">60.372498919999998</cx:pt>
          <cx:pt idx="994">42.077998479999998</cx:pt>
          <cx:pt idx="995">41.920580309999998</cx:pt>
          <cx:pt idx="996">56.516765419999999</cx:pt>
          <cx:pt idx="997">56.251703970000001</cx:pt>
          <cx:pt idx="998">40.190599130000003</cx:pt>
          <cx:pt idx="999">41.559611140000001</cx:pt>
          <cx:pt idx="1000">46.267588000000003</cx:pt>
          <cx:pt idx="1001">47.210883000000003</cx:pt>
          <cx:pt idx="1002">48.524859360000001</cx:pt>
          <cx:pt idx="1003">48.750262749999997</cx:pt>
          <cx:pt idx="1004">53.796547050000001</cx:pt>
          <cx:pt idx="1005">54.662953999999999</cx:pt>
          <cx:pt idx="1006">63.882640860000002</cx:pt>
          <cx:pt idx="1007">62.970505750000001</cx:pt>
          <cx:pt idx="1008">65.703673679999994</cx:pt>
          <cx:pt idx="1009">66.643731290000005</cx:pt>
          <cx:pt idx="1010">69.103744300000002</cx:pt>
          <cx:pt idx="1011">69.387825419999999</cx:pt>
          <cx:pt idx="1012">61.120336399999999</cx:pt>
          <cx:pt idx="1013">61.471593400000003</cx:pt>
          <cx:pt idx="1014">56.783850229999999</cx:pt>
          <cx:pt idx="1015">56.517979439999998</cx:pt>
          <cx:pt idx="1016">53.388635700000002</cx:pt>
          <cx:pt idx="1017">53.56507354</cx:pt>
          <cx:pt idx="1018">51.500426990000001</cx:pt>
          <cx:pt idx="1019">51.577719719999997</cx:pt>
          <cx:pt idx="1020">53.763363779999999</cx:pt>
          <cx:pt idx="1021">53.749200199999997</cx:pt>
          <cx:pt idx="1022">55.367896039999998</cx:pt>
          <cx:pt idx="1023">55.805348590000001</cx:pt>
          <cx:pt idx="1024">74.090136849999993</cx:pt>
          <cx:pt idx="1025">74.411447980000005</cx:pt>
          <cx:pt idx="1026">57.914509279999997</cx:pt>
          <cx:pt idx="1027">57.320447899999998</cx:pt>
          <cx:pt idx="1028">56.70736685</cx:pt>
          <cx:pt idx="1029">56.125041019999998</cx:pt>
          <cx:pt idx="1030">52.079920110000003</cx:pt>
          <cx:pt idx="1031">51.533610260000003</cx:pt>
          <cx:pt idx="1032">55.381654949999998</cx:pt>
          <cx:pt idx="1033">55.333094080000002</cx:pt>
          <cx:pt idx="1034">55.385297020000003</cx:pt>
          <cx:pt idx="1035">55.163940359999998</cx:pt>
          <cx:pt idx="1036">59.959326799999999</cx:pt>
          <cx:pt idx="1037">58.885322109999997</cx:pt>
          <cx:pt idx="1038">49.162625519999999</cx:pt>
          <cx:pt idx="1039">48.777780579999998</cx:pt>
          <cx:pt idx="1040">71.374369900000005</cx:pt>
          <cx:pt idx="1041">72.437853070000003</cx:pt>
          <cx:pt idx="1042">69.847535039999997</cx:pt>
          <cx:pt idx="1043">68.656579579999999</cx:pt>
          <cx:pt idx="1044">69.247403559999995</cx:pt>
          <cx:pt idx="1045">68.922450370000007</cx:pt>
          <cx:pt idx="1046">50.106325200000001</cx:pt>
          <cx:pt idx="1047">50.289642499999999</cx:pt>
          <cx:pt idx="1048">59.627494159999998</cx:pt>
          <cx:pt idx="1049">59.94718658</cx:pt>
          <cx:pt idx="1050">36.851229600000003</cx:pt>
          <cx:pt idx="1051">37.27492324</cx:pt>
          <cx:pt idx="1052">54.266373520000002</cx:pt>
          <cx:pt idx="1053">54.246544489999998</cx:pt>
          <cx:pt idx="1054">51.182757930000001</cx:pt>
          <cx:pt idx="1055">51.02088835</cx:pt>
          <cx:pt idx="1056">38.941775280000002</cx:pt>
          <cx:pt idx="1057">38.832513310000003</cx:pt>
          <cx:pt idx="1058">53.199652960000002</cx:pt>
          <cx:pt idx="1059">52.555007340000003</cx:pt>
          <cx:pt idx="1060">59.914407990000001</cx:pt>
          <cx:pt idx="1061">60.007078329999999</cx:pt>
          <cx:pt idx="1062">50.218015209999997</cx:pt>
          <cx:pt idx="1063">50.41023534</cx:pt>
          <cx:pt idx="1064">62.799733340000003</cx:pt>
          <cx:pt idx="1065">62.851531600000001</cx:pt>
          <cx:pt idx="1066">69.398346950000004</cx:pt>
          <cx:pt idx="1067">69.469974239999999</cx:pt>
          <cx:pt idx="1068">73.695175070000005</cx:pt>
          <cx:pt idx="1069">74.242294259999994</cx:pt>
          <cx:pt idx="1070">49.182859219999997</cx:pt>
          <cx:pt idx="1071">48.999541909999998</cx:pt>
          <cx:pt idx="1072">60.217508789999997</cx:pt>
          <cx:pt idx="1073">59.974299739999999</cx:pt>
          <cx:pt idx="1074">59.611711870000001</cx:pt>
          <cx:pt idx="1075">59.752943080000001</cx:pt>
          <cx:pt idx="1076">54.94379773</cx:pt>
          <cx:pt idx="1077">55.709440860000001</cx:pt>
          <cx:pt idx="1078">44.857299249999997</cx:pt>
          <cx:pt idx="1079">43.011985979999999</cx:pt>
          <cx:pt idx="1080">49.816983309999998</cx:pt>
          <cx:pt idx="1081">50.116846719999998</cx:pt>
          <cx:pt idx="1082">53.781169439999999</cx:pt>
          <cx:pt idx="1083">53.067324569999997</cx:pt>
          <cx:pt idx="1084">40.717079949999999</cx:pt>
          <cx:pt idx="1085">40.913751499999996</cx:pt>
          <cx:pt idx="1086">48.956646470000003</cx:pt>
          <cx:pt idx="1087">48.283268999999997</cx:pt>
          <cx:pt idx="1088">59.125293769999999</cx:pt>
          <cx:pt idx="1089">59.332486840000001</cx:pt>
          <cx:pt idx="1090">58.949260600000002</cx:pt>
          <cx:pt idx="1091">59.695479380000002</cx:pt>
          <cx:pt idx="1092">47.897210039999997</cx:pt>
          <cx:pt idx="1093">48.969596039999999</cx:pt>
          <cx:pt idx="1094">74.009606730000002</cx:pt>
          <cx:pt idx="1095">73.660373109999995</cx:pt>
          <cx:pt idx="1096">44.396375599999999</cx:pt>
          <cx:pt idx="1097">43.884058369999998</cx:pt>
          <cx:pt idx="1098">40.428142739999998</cx:pt>
          <cx:pt idx="1099">42.651826159999999</cx:pt>
          <cx:pt idx="1100">53.979459679999998</cx:pt>
          <cx:pt idx="1101">54.256256669999999</cx:pt>
          <cx:pt idx="1102">50.708075379999997</cx:pt>
          <cx:pt idx="1103">51.35231632</cx:pt>
          <cx:pt idx="1104">60.225602270000003</cx:pt>
          <cx:pt idx="1105">60.418227080000001</cx:pt>
          <cx:pt idx="1106">64.765234770000006</cx:pt>
          <cx:pt idx="1107">65.619501499999998</cx:pt>
          <cx:pt idx="1108">43.302946560000002</cx:pt>
          <cx:pt idx="1109">44.505637569999998</cx:pt>
          <cx:pt idx="1110">50.77727462</cx:pt>
          <cx:pt idx="1111">51.212703810000001</cx:pt>
          <cx:pt idx="1112">31.983406519999999</cx:pt>
          <cx:pt idx="1113">32.389294499999998</cx:pt>
          <cx:pt idx="1114">62.356615349999998</cx:pt>
          <cx:pt idx="1115">62.849103560000003</cx:pt>
          <cx:pt idx="1116">60.760581250000001</cx:pt>
          <cx:pt idx="1117">61.415748389999997</cx:pt>
          <cx:pt idx="1118">47.389748900000001</cx:pt>
          <cx:pt idx="1119">47.523291299999997</cx:pt>
          <cx:pt idx="1120">50.37462403</cx:pt>
          <cx:pt idx="1121">50.536088939999999</cx:pt>
          <cx:pt idx="1122">56.940863729999997</cx:pt>
          <cx:pt idx="1123">56.764425879999997</cx:pt>
          <cx:pt idx="1124">60.390304569999998</cx:pt>
          <cx:pt idx="1125">59.831854509999999</cx:pt>
          <cx:pt idx="1126">46.297129200000001</cx:pt>
          <cx:pt idx="1127">46.195151359999997</cx:pt>
          <cx:pt idx="1128">49.743737330000002</cx:pt>
          <cx:pt idx="1129">49.79553559</cx:pt>
          <cx:pt idx="1130">58.441394770000002</cx:pt>
          <cx:pt idx="1131">57.688701209999998</cx:pt>
          <cx:pt idx="1132">44.686526839999999</cx:pt>
          <cx:pt idx="1133">44.471644959999999</cx:pt>
          <cx:pt idx="1134">23.79604294</cx:pt>
          <cx:pt idx="1135">23.575900300000001</cx:pt>
          <cx:pt idx="1136">53.991195220000002</cx:pt>
          <cx:pt idx="1137">54.496228330000001</cx:pt>
          <cx:pt idx="1138">28.41458686</cx:pt>
          <cx:pt idx="1139">28.48661882</cx:pt>
          <cx:pt idx="1140">41.961047710000003</cx:pt>
          <cx:pt idx="1141">43.852089130000003</cx:pt>
          <cx:pt idx="1142">49.488388059999998</cx:pt>
          <cx:pt idx="1143">49.38883826</cx:pt>
          <cx:pt idx="1144">76.54367508</cx:pt>
          <cx:pt idx="1145">76.043902739999993</cx:pt>
          <cx:pt idx="1146">29.480093400000001</cx:pt>
          <cx:pt idx="1147">28.960492030000001</cx:pt>
          <cx:pt idx="1148">54.182201329999998</cx:pt>
          <cx:pt idx="1149">56.385246379999998</cx:pt>
          <cx:pt idx="1150">59.618591330000001</cx:pt>
          <cx:pt idx="1151">60.026907350000002</cx:pt>
          <cx:pt idx="1152">51.413422089999997</cx:pt>
          <cx:pt idx="1153">51.340176100000001</cx:pt>
          <cx:pt idx="1154">45.560622590000001</cx:pt>
          <cx:pt idx="1155">46.853960569999998</cx:pt>
          <cx:pt idx="1156">60.479332839999998</cx:pt>
          <cx:pt idx="1157">60.304109019999999</cx:pt>
          <cx:pt idx="1158">53.689308449999999</cx:pt>
          <cx:pt idx="1159">53.692141169999999</cx:pt>
          <cx:pt idx="1160">57.273910399999998</cx:pt>
          <cx:pt idx="1161">57.518333470000002</cx:pt>
          <cx:pt idx="1162">65.051743930000001</cx:pt>
          <cx:pt idx="1163">64.47508354</cx:pt>
          <cx:pt idx="1164">51.039908029999999</cx:pt>
          <cx:pt idx="1165">51.597953420000003</cx:pt>
          <cx:pt idx="1166">24.802871750000001</cx:pt>
          <cx:pt idx="1167">24.833222299999999</cx:pt>
          <cx:pt idx="1168">28.13738519</cx:pt>
          <cx:pt idx="1169">28.33729413</cx:pt>
          <cx:pt idx="1170">58.154480939999999</cx:pt>
          <cx:pt idx="1171">58.276287799999999</cx:pt>
          <cx:pt idx="1172">56.56775433</cx:pt>
          <cx:pt idx="1173">57.20997191</cx:pt>
          <cx:pt idx="1174">53.926852060000002</cx:pt>
          <cx:pt idx="1175">54.337596130000001</cx:pt>
          <cx:pt idx="1176">51.864633560000001</cx:pt>
          <cx:pt idx="1177">51.256408589999999</cx:pt>
          <cx:pt idx="1178">49.867972229999999</cx:pt>
          <cx:pt idx="1179">50.469722410000003</cx:pt>
          <cx:pt idx="1180">53.753651609999999</cx:pt>
          <cx:pt idx="1181">53.551719300000002</cx:pt>
          <cx:pt idx="1182">50.861042130000001</cx:pt>
          <cx:pt idx="1183">50.062620410000001</cx:pt>
          <cx:pt idx="1184">48.05098615</cx:pt>
          <cx:pt idx="1185">48.06474506</cx:pt>
          <cx:pt idx="1186">47.281296269999999</cx:pt>
          <cx:pt idx="1187">46.50513162</cx:pt>
          <cx:pt idx="1188">48.538618270000001</cx:pt>
          <cx:pt idx="1189">48.57949034</cx:pt>
          <cx:pt idx="1190">48.723958949999997</cx:pt>
          <cx:pt idx="1191">48.23592215</cx:pt>
          <cx:pt idx="1192">51.979156289999999</cx:pt>
          <cx:pt idx="1193">52.745608769999997</cx:pt>
          <cx:pt idx="1194">48.566540770000003</cx:pt>
          <cx:pt idx="1195">48.794776890000001</cx:pt>
          <cx:pt idx="1196">51.960136609999999</cx:pt>
          <cx:pt idx="1197">60.930544310000002</cx:pt>
          <cx:pt idx="1198">27.839140480000001</cx:pt>
          <cx:pt idx="1199">27.516615340000001</cx:pt>
          <cx:pt idx="1200">49.083309419999999</cx:pt>
          <cx:pt idx="1201">48.644238180000002</cx:pt>
          <cx:pt idx="1202">46.319790939999997</cx:pt>
          <cx:pt idx="1203">46.33678725</cx:pt>
          <cx:pt idx="1204">47.407959220000002</cx:pt>
          <cx:pt idx="1205">47.448426619999999</cx:pt>
          <cx:pt idx="1206">51.654607769999998</cx:pt>
          <cx:pt idx="1207">51.577315050000003</cx:pt>
          <cx:pt idx="1208">62.51039145</cx:pt>
          <cx:pt idx="1209">61.607159170000003</cx:pt>
          <cx:pt idx="1210">60.869438539999997</cx:pt>
          <cx:pt idx="1211">60.667506240000002</cx:pt>
          <cx:pt idx="1212">62.420553839999997</cx:pt>
          <cx:pt idx="1213">62.626532879999999</cx:pt>
          <cx:pt idx="1214">67.767510880000003</cx:pt>
          <cx:pt idx="1215">67.887699049999995</cx:pt>
          <cx:pt idx="1216">44.387877449999998</cx:pt>
          <cx:pt idx="1217">44.802668259999997</cx:pt>
          <cx:pt idx="1218">53.994432619999998</cx:pt>
          <cx:pt idx="1219">53.52258278</cx:pt>
          <cx:pt idx="1220">53.406441350000001</cx:pt>
          <cx:pt idx="1221">52.695024529999998</cx:pt>
          <cx:pt idx="1222">29.686477119999999</cx:pt>
          <cx:pt idx="1223">29.862914960000001</cx:pt>
          <cx:pt idx="1224">56.028728620000003</cx:pt>
          <cx:pt idx="1225">55.957506000000002</cx:pt>
          <cx:pt idx="1226">60.472048710000003</cx:pt>
          <cx:pt idx="1227">60.593450900000001</cx:pt>
          <cx:pt idx="1228">53.428293740000001</cx:pt>
          <cx:pt idx="1229">53.579641809999998</cx:pt>
          <cx:pt idx="1230">49.360511090000003</cx:pt>
          <cx:pt idx="1231">49.188524649999998</cx:pt>
          <cx:pt idx="1232">59.402900109999997</cx:pt>
          <cx:pt idx="1233">59.016436470000002</cx:pt>
          <cx:pt idx="1234">50.431683059999997</cx:pt>
          <cx:pt idx="1235">50.091756930000003</cx:pt>
          <cx:pt idx="1236">65.534519970000005</cx:pt>
          <cx:pt idx="1237">65.476651590000003</cx:pt>
          <cx:pt idx="1238">33.65066324</cx:pt>
          <cx:pt idx="1239">33.675753030000003</cx:pt>
          <cx:pt idx="1240">43.732305629999999</cx:pt>
          <cx:pt idx="1241">43.31468211</cx:pt>
          <cx:pt idx="1242">58.150838870000001</cx:pt>
          <cx:pt idx="1243">59.614949260000003</cx:pt>
          <cx:pt idx="1244">31.75962182</cx:pt>
          <cx:pt idx="1245">33.238300469999999</cx:pt>
          <cx:pt idx="1246">48.608626870000002</cx:pt>
          <cx:pt idx="1247">48.494508809999999</cx:pt>
          <cx:pt idx="1248">46.931253300000002</cx:pt>
          <cx:pt idx="1249">47.363445089999999</cx:pt>
          <cx:pt idx="1250">46.395464969999999</cx:pt>
          <cx:pt idx="1251">46.485707269999999</cx:pt>
          <cx:pt idx="1252">62.541956020000001</cx:pt>
          <cx:pt idx="1253">62.623700159999999</cx:pt>
          <cx:pt idx="1254">43.68576813</cx:pt>
          <cx:pt idx="1255">43.545346260000002</cx:pt>
          <cx:pt idx="1256">39.035254969999997</cx:pt>
          <cx:pt idx="1257">35.891747639999998</cx:pt>
          <cx:pt idx="1258">57.947692539999998</cx:pt>
          <cx:pt idx="1259">57.757495779999999</cx:pt>
          <cx:pt idx="1260">48.009709399999998</cx:pt>
          <cx:pt idx="1261">48.099951699999998</cx:pt>
          <cx:pt idx="1262">48.106831149999998</cx:pt>
          <cx:pt idx="1263">47.681923500000003</cx:pt>
          <cx:pt idx="1264">60.901003109999998</cx:pt>
          <cx:pt idx="1265">61.989576069999998</cx:pt>
          <cx:pt idx="1266">49.822648749999999</cx:pt>
          <cx:pt idx="1267">49.867162890000003</cx:pt>
          <cx:pt idx="1268">53.743130090000001</cx:pt>
          <cx:pt idx="1269">53.809901289999999</cx:pt>
          <cx:pt idx="1270">50.533660900000001</cx:pt>
          <cx:pt idx="1271">50.655872440000003</cx:pt>
          <cx:pt idx="1272">60.238956510000001</cx:pt>
          <cx:pt idx="1273">60.084775729999997</cx:pt>
          <cx:pt idx="1274">53.831753679999998</cx:pt>
          <cx:pt idx="1275">52.978296299999997</cx:pt>
          <cx:pt idx="1276">54.951081860000002</cx:pt>
          <cx:pt idx="1277">55.253777980000002</cx:pt>
          <cx:pt idx="1278">39.373157730000003</cx:pt>
          <cx:pt idx="1279">39.696492220000003</cx:pt>
          <cx:pt idx="1280">55.082600900000003</cx:pt>
          <cx:pt idx="1281">56.268700279999997</cx:pt>
          <cx:pt idx="1282">58.41347227</cx:pt>
          <cx:pt idx="1283">58.923766139999998</cx:pt>
          <cx:pt idx="1284">57.012895690000001</cx:pt>
          <cx:pt idx="1285">57.263793550000003</cx:pt>
          <cx:pt idx="1286">31.48929961</cx:pt>
          <cx:pt idx="1287">25.880518510000002</cx:pt>
          <cx:pt idx="1288">55.115379490000002</cx:pt>
          <cx:pt idx="1289">55.411196150000002</cx:pt>
          <cx:pt idx="1290">55.195100259999997</cx:pt>
          <cx:pt idx="1291">55.567400300000003</cx:pt>
          <cx:pt idx="1292">47.806563079999997</cx:pt>
          <cx:pt idx="1293">47.526528689999999</cx:pt>
          <cx:pt idx="1294">55.640241619999998</cx:pt>
          <cx:pt idx="1295">55.9186573</cx:pt>
          <cx:pt idx="1296">54.592540730000003</cx:pt>
          <cx:pt idx="1297">55.955482629999999</cx:pt>
          <cx:pt idx="1298">68.714043279999999</cx:pt>
          <cx:pt idx="1299">68.479737060000005</cx:pt>
          <cx:pt idx="1300">53.212602519999997</cx:pt>
          <cx:pt idx="1301">53.348572969999999</cx:pt>
          <cx:pt idx="1302">64.669327039999999</cx:pt>
          <cx:pt idx="1303">64.423285269999994</cx:pt>
          <cx:pt idx="1304">61.54362536</cx:pt>
          <cx:pt idx="1305">62.45009503</cx:pt>
          <cx:pt idx="1306">38.11988247</cx:pt>
          <cx:pt idx="1307">38.134450729999998</cx:pt>
          <cx:pt idx="1308">46.739842510000003</cx:pt>
          <cx:pt idx="1309">46.84748579</cx:pt>
          <cx:pt idx="1310">52.202131639999998</cx:pt>
          <cx:pt idx="1311">51.382666870000001</cx:pt>
          <cx:pt idx="1312">33.120945030000001</cx:pt>
          <cx:pt idx="1313">35.894985030000001</cx:pt>
          <cx:pt idx="1314">45.97784145</cx:pt>
          <cx:pt idx="1315">37.605137190000001</cx:pt>
          <cx:pt idx="1316">34.292476139999998</cx:pt>
          <cx:pt idx="1317">27.250744539999999</cx:pt>
          <cx:pt idx="1318">49.056600940000003</cx:pt>
          <cx:pt idx="1319">49.349584890000003</cx:pt>
          <cx:pt idx="1320">44.228435910000002</cx:pt>
          <cx:pt idx="1321">44.484999199999997</cx:pt>
          <cx:pt idx="1322">53.006623480000002</cx:pt>
          <cx:pt idx="1323">53.165255670000001</cx:pt>
          <cx:pt idx="1324">57.428900519999999</cx:pt>
          <cx:pt idx="1325">57.630023479999998</cx:pt>
          <cx:pt idx="1326">59.413421630000002</cx:pt>
          <cx:pt idx="1327">59.702358840000002</cx:pt>
          <cx:pt idx="1328">61.76133995</cx:pt>
          <cx:pt idx="1329">61.548481449999997</cx:pt>
          <cx:pt idx="1330">54.251805259999998</cx:pt>
          <cx:pt idx="1331">53.520964079999999</cx:pt>
          <cx:pt idx="1332">59.261668890000003</cx:pt>
          <cx:pt idx="1333">59.376191630000001</cx:pt>
          <cx:pt idx="1334">36.48095292</cx:pt>
          <cx:pt idx="1335">36.617732719999999</cx:pt>
          <cx:pt idx="1336">60.574431220000001</cx:pt>
          <cx:pt idx="1337">60.780814939999999</cx:pt>
          <cx:pt idx="1338">45.222719830000003</cx:pt>
          <cx:pt idx="1339">44.060496219999997</cx:pt>
          <cx:pt idx="1340">56.677016299999998</cx:pt>
          <cx:pt idx="1341">56.587178680000001</cx:pt>
          <cx:pt idx="1342">55.340782879999999</cx:pt>
          <cx:pt idx="1343">54.431480489999998</cx:pt>
          <cx:pt idx="1344">28.370477399999999</cx:pt>
          <cx:pt idx="1345">27.88122658</cx:pt>
          <cx:pt idx="1346">24.899184160000001</cx:pt>
          <cx:pt idx="1347">25.443065959999998</cx:pt>
          <cx:pt idx="1348">43.06135621</cx:pt>
          <cx:pt idx="1349">43.046787940000002</cx:pt>
          <cx:pt idx="1350">50.380694140000003</cx:pt>
          <cx:pt idx="1351">48.012946800000002</cx:pt>
          <cx:pt idx="1352">57.546255969999997</cx:pt>
          <cx:pt idx="1353">57.233443000000001</cx:pt>
          <cx:pt idx="1354">44.20901156</cx:pt>
          <cx:pt idx="1355">45.067325029999999</cx:pt>
          <cx:pt idx="1356">53.646817679999998</cx:pt>
          <cx:pt idx="1357">53.810710640000003</cx:pt>
          <cx:pt idx="1358">35.869895239999998</cx:pt>
          <cx:pt idx="1359">32.473871359999997</cx:pt>
          <cx:pt idx="1360">49.655113729999997</cx:pt>
          <cx:pt idx="1361">43.642872689999997</cx:pt>
          <cx:pt idx="1362">55.966408829999999</cx:pt>
          <cx:pt idx="1363">56.264653539999998</cx:pt>
          <cx:pt idx="1364">50.308662179999999</cx:pt>
          <cx:pt idx="1365">50.476601870000003</cx:pt>
          <cx:pt idx="1366">48.084169410000001</cx:pt>
          <cx:pt idx="1367">47.527338039999997</cx:pt>
          <cx:pt idx="1368">57.470986619999998</cx:pt>
          <cx:pt idx="1369">56.95664601</cx:pt>
          <cx:pt idx="1370">57.122562340000002</cx:pt>
          <cx:pt idx="1371">57.046888299999999</cx:pt>
          <cx:pt idx="1372">59.703977530000003</cx:pt>
          <cx:pt idx="1373">59.822547</cx:pt>
          <cx:pt idx="1374">62.667000280000003</cx:pt>
          <cx:pt idx="1375">63.536239950000002</cx:pt>
          <cx:pt idx="1376">55.665736080000002</cx:pt>
          <cx:pt idx="1377">54.688853129999998</cx:pt>
          <cx:pt idx="1378">52.022861079999998</cx:pt>
          <cx:pt idx="1379">51.699526579999997</cx:pt>
          <cx:pt idx="1380">55.348067020000002</cx:pt>
          <cx:pt idx="1381">54.992358600000003</cx:pt>
          <cx:pt idx="1382">35.291616150000003</cx:pt>
          <cx:pt idx="1383">35.292830170000002</cx:pt>
          <cx:pt idx="1384">53.183870669999997</cx:pt>
          <cx:pt idx="1385">52.800239759999997</cx:pt>
          <cx:pt idx="1386">50.294903259999998</cx:pt>
          <cx:pt idx="1387">50.824216800000002</cx:pt>
          <cx:pt idx="1388">67.943139380000005</cx:pt>
          <cx:pt idx="1389">68.601139239999995</cx:pt>
          <cx:pt idx="1390">56.371487459999997</cx:pt>
          <cx:pt idx="1391">56.050985689999997</cx:pt>
          <cx:pt idx="1392">29.042236169999999</cx:pt>
          <cx:pt idx="1393">29.933328230000001</cx:pt>
          <cx:pt idx="1394">38.487731099999998</cx:pt>
          <cx:pt idx="1395">38.545599469999999</cx:pt>
          <cx:pt idx="1396">75.294041890000003</cx:pt>
          <cx:pt idx="1397">75.138647090000006</cx:pt>
          <cx:pt idx="1398">40.46941949</cx:pt>
          <cx:pt idx="1399">39.792399949999997</cx:pt>
          <cx:pt idx="1400">65.265816459999996</cx:pt>
          <cx:pt idx="1401">65.308711900000006</cx:pt>
          <cx:pt idx="1402">49.45844219</cx:pt>
          <cx:pt idx="1403">49.364962499999997</cx:pt>
          <cx:pt idx="1404">49.01775224</cx:pt>
          <cx:pt idx="1405">49.337444669999996</cx:pt>
          <cx:pt idx="1406">62.046635090000002</cx:pt>
          <cx:pt idx="1407">61.813542890000001</cx:pt>
          <cx:pt idx="1408">54.138901220000001</cx:pt>
          <cx:pt idx="1409">54.547217250000003</cx:pt>
          <cx:pt idx="1410">45.120337319999997</cx:pt>
          <cx:pt idx="1411">44.750060650000002</cx:pt>
          <cx:pt idx="1412">32.195860349999997</cx:pt>
          <cx:pt idx="1413">32.792349770000001</cx:pt>
          <cx:pt idx="1414">61.269256419999998</cx:pt>
          <cx:pt idx="1415">60.386257829999998</cx:pt>
          <cx:pt idx="1416">40.127065309999999</cx:pt>
          <cx:pt idx="1417">39.528147850000003</cx:pt>
          <cx:pt idx="1418">55.42576442</cx:pt>
          <cx:pt idx="1419">55.704180100000002</cx:pt>
          <cx:pt idx="1420">64.860333150000002</cx:pt>
          <cx:pt idx="1421">64.778993679999999</cx:pt>
          <cx:pt idx="1422">37.42991336</cx:pt>
          <cx:pt idx="1423">37.33117292</cx:pt>
          <cx:pt idx="1424">60.974653770000003</cx:pt>
          <cx:pt idx="1425">60.482974910000003</cx:pt>
          <cx:pt idx="1426">60.027716699999999</cx:pt>
          <cx:pt idx="1427">59.924120170000002</cx:pt>
          <cx:pt idx="1428">51.386308939999999</cx:pt>
          <cx:pt idx="1429">51.257217939999997</cx:pt>
          <cx:pt idx="1430">66.341439840000007</cx:pt>
          <cx:pt idx="1431">66.811266309999993</cx:pt>
          <cx:pt idx="1432">84.892098899999993</cx:pt>
          <cx:pt idx="1433">84.152759570000001</cx:pt>
          <cx:pt idx="1434">63.846624869999999</cx:pt>
          <cx:pt idx="1435">63.609890610000001</cx:pt>
          <cx:pt idx="1436">74.963827940000002</cx:pt>
          <cx:pt idx="1437">74.956139129999997</cx:pt>
          <cx:pt idx="1438">76.722945640000006</cx:pt>
          <cx:pt idx="1439">76.101366440000007</cx:pt>
          <cx:pt idx="1440">53.296370029999999</cx:pt>
          <cx:pt idx="1441">52.993673909999998</cx:pt>
          <cx:pt idx="1442">63.300719700000002</cx:pt>
          <cx:pt idx="1443">62.919516829999999</cx:pt>
          <cx:pt idx="1444">61.755674519999999</cx:pt>
          <cx:pt idx="1445">62.864076500000003</cx:pt>
          <cx:pt idx="1446">61.130453250000002</cx:pt>
          <cx:pt idx="1447">61.06570541</cx:pt>
          <cx:pt idx="1448">44.629872480000003</cx:pt>
          <cx:pt idx="1449">44.680861399999998</cx:pt>
          <cx:pt idx="1450">54.964840770000002</cx:pt>
          <cx:pt idx="1451">54.159539590000001</cx:pt>
          <cx:pt idx="1452">67.008747209999996</cx:pt>
          <cx:pt idx="1453">68.314630080000001</cx:pt>
          <cx:pt idx="1454">55.073698069999999</cx:pt>
          <cx:pt idx="1455">54.988311860000003</cx:pt>
          <cx:pt idx="1456">38.928825719999999</cx:pt>
          <cx:pt idx="1457">38.513225560000002</cx:pt>
          <cx:pt idx="1458">60.079110300000004</cx:pt>
          <cx:pt idx="1459">60.974653770000003</cx:pt>
          <cx:pt idx="1460">55.381654949999998</cx:pt>
          <cx:pt idx="1461">57.633260870000001</cx:pt>
          <cx:pt idx="1462">56.724767829999998</cx:pt>
          <cx:pt idx="1463">56.942482419999997</cx:pt>
          <cx:pt idx="1464">75.171020999999996</cx:pt>
          <cx:pt idx="1465">75.454292780000003</cx:pt>
          <cx:pt idx="1466">58.190901590000003</cx:pt>
          <cx:pt idx="1467">58.288023340000002</cx:pt>
          <cx:pt idx="1468">71.265512599999994</cx:pt>
          <cx:pt idx="1469">72.271127399999997</cx:pt>
          <cx:pt idx="1470">64.772518899999994</cx:pt>
          <cx:pt idx="1471">63.664116919999998</cx:pt>
          <cx:pt idx="1472">73.294547850000001</cx:pt>
          <cx:pt idx="1473">73.760732250000004</cx:pt>
          <cx:pt idx="1474">55.051440999999997</cx:pt>
          <cx:pt idx="1475">55.885069360000003</cx:pt>
          <cx:pt idx="1476">58.226512900000003</cx:pt>
          <cx:pt idx="1477">58.47376869</cx:pt>
          <cx:pt idx="1478">61.331980880000003</cx:pt>
          <cx:pt idx="1479">60.571598510000001</cx:pt>
          <cx:pt idx="1480">54.154683499999997</cx:pt>
          <cx:pt idx="1481">53.888408040000002</cx:pt>
          <cx:pt idx="1482">57.112850160000001</cx:pt>
          <cx:pt idx="1483">57.553944780000002</cx:pt>
          <cx:pt idx="1484">53.81678075</cx:pt>
          <cx:pt idx="1485">54.212551879999999</cx:pt>
          <cx:pt idx="1486">42.67125051</cx:pt>
          <cx:pt idx="1487">43.46967223</cx:pt>
          <cx:pt idx="1488">66.654252819999996</cx:pt>
          <cx:pt idx="1489">66.524757149999999</cx:pt>
          <cx:pt idx="1490">60.222769550000002</cx:pt>
          <cx:pt idx="1491">60.125647800000003</cx:pt>
          <cx:pt idx="1492">61.749199730000001</cx:pt>
          <cx:pt idx="1493">61.492636439999998</cx:pt>
          <cx:pt idx="1494">49.786228090000002</cx:pt>
          <cx:pt idx="1495">50.303806090000002</cx:pt>
          <cx:pt idx="1496">61.075012909999998</cx:pt>
          <cx:pt idx="1497">60.863773109999997</cx:pt>
          <cx:pt idx="1498">60.600735030000003</cx:pt>
          <cx:pt idx="1499">61.231217059999999</cx:pt>
          <cx:pt idx="1500">40.671351790000003</cx:pt>
          <cx:pt idx="1501">41.023013460000001</cx:pt>
          <cx:pt idx="1502">45.675954670000003</cx:pt>
          <cx:pt idx="1503">45.799784899999999</cx:pt>
          <cx:pt idx="1504">58.940357769999999</cx:pt>
          <cx:pt idx="1505">58.42439847</cx:pt>
          <cx:pt idx="1506">50.754208210000002</cx:pt>
          <cx:pt idx="1507">50.626331239999999</cx:pt>
          <cx:pt idx="1508">53.899738910000004</cx:pt>
          <cx:pt idx="1509">51.245077719999998</cx:pt>
          <cx:pt idx="1510">40.06150813</cx:pt>
          <cx:pt idx="1511">41.091403360000001</cx:pt>
          <cx:pt idx="1512">48.564922080000002</cx:pt>
          <cx:pt idx="1513">48.354896289999999</cx:pt>
          <cx:pt idx="1514">55.334308100000001</cx:pt>
          <cx:pt idx="1515">57.18124006</cx:pt>
          <cx:pt idx="1516">69.90823614</cx:pt>
          <cx:pt idx="1517">69.063276909999999</cx:pt>
          <cx:pt idx="1518">43.789769339999999</cx:pt>
          <cx:pt idx="1519">43.778438469999998</cx:pt>
          <cx:pt idx="1520">82.232176949999996</cx:pt>
          <cx:pt idx="1521">81.584698610000004</cx:pt>
          <cx:pt idx="1522">48.042892670000001</cx:pt>
          <cx:pt idx="1523">47.607058809999998</cx:pt>
          <cx:pt idx="1524">52.202131639999998</cx:pt>
          <cx:pt idx="1525">52.113508039999999</cx:pt>
          <cx:pt idx="1526">44.938234039999998</cx:pt>
          <cx:pt idx="1527">44.893719900000001</cx:pt>
          <cx:pt idx="1528">30.687640500000001</cx:pt>
          <cx:pt idx="1529">30.7916417</cx:pt>
          <cx:pt idx="1530">42.534875380000003</cx:pt>
          <cx:pt idx="1531">42.320802860000001</cx:pt>
          <cx:pt idx="1532">56.710604240000002</cx:pt>
          <cx:pt idx="1533">57.241941150000002</cx:pt>
          <cx:pt idx="1534">56.268295600000002</cx:pt>
          <cx:pt idx="1535">56.66366206</cx:pt>
          <cx:pt idx="1536">59.300517589999998</cx:pt>
          <cx:pt idx="1537">59.132173229999999</cx:pt>
          <cx:pt idx="1538">58.017296459999997</cx:pt>
          <cx:pt idx="1539">58.032674069999999</cx:pt>
          <cx:pt idx="1540">60.033382140000001</cx:pt>
          <cx:pt idx="1541">60.835041259999997</cx:pt>
          <cx:pt idx="1542">65.76356543</cx:pt>
          <cx:pt idx="1543">65.405024299999994</cx:pt>
          <cx:pt idx="1544">59.642062420000002</cx:pt>
          <cx:pt idx="1545">59.725425250000001</cx:pt>
          <cx:pt idx="1546">48.037631910000002</cx:pt>
          <cx:pt idx="1547">47.593299899999998</cx:pt>
          <cx:pt idx="1548">74.489145379999997</cx:pt>
          <cx:pt idx="1549">72.836456920000003</cx:pt>
          <cx:pt idx="1550">64.048152509999994</cx:pt>
          <cx:pt idx="1551">63.976120539999997</cx:pt>
          <cx:pt idx="1552">58.525162280000004</cx:pt>
          <cx:pt idx="1553">59.217964109999997</cx:pt>
          <cx:pt idx="1554">63.703774969999998</cx:pt>
          <cx:pt idx="1555">64.281649380000005</cx:pt>
          <cx:pt idx="1556">37.487377070000001</cx:pt>
          <cx:pt idx="1557">37.160805179999997</cx:pt>
          <cx:pt idx="1558">65.765588800000003</cx:pt>
          <cx:pt idx="1559">65.619501499999998</cx:pt>
          <cx:pt idx="1560">58.518687499999999</cx:pt>
          <cx:pt idx="1561">58.663560779999997</cx:pt>
          <cx:pt idx="1562">48.901206139999999</cx:pt>
          <cx:pt idx="1563">49.496076860000002</cx:pt>
          <cx:pt idx="1564">60.267688360000001</cx:pt>
          <cx:pt idx="1565">60.767865380000003</cx:pt>
          <cx:pt idx="1566">53.289895250000001</cx:pt>
          <cx:pt idx="1567">53.016740329999998</cx:pt>
          <cx:pt idx="1568">58.071927449999997</cx:pt>
          <cx:pt idx="1569">58.954521360000001</cx:pt>
          <cx:pt idx="1570">68.106627660000001</cx:pt>
          <cx:pt idx="1571">68.743584479999996</cx:pt>
          <cx:pt idx="1572">57.020179820000003</cx:pt>
          <cx:pt idx="1573">57.370627470000002</cx:pt>
          <cx:pt idx="1574">61.82163637</cx:pt>
          <cx:pt idx="1575">61.447312959999998</cx:pt>
          <cx:pt idx="1576">70.071724419999995</cx:pt>
          <cx:pt idx="1577">70.080222570000004</cx:pt>
          <cx:pt idx="1578">57.793511760000001</cx:pt>
          <cx:pt idx="1579">58.525971630000001</cx:pt>
          <cx:pt idx="1580">57.534520430000001</cx:pt>
          <cx:pt idx="1581">57.451562269999997</cx:pt>
          <cx:pt idx="1582">62.904139219999998</cx:pt>
          <cx:pt idx="1583">62.3869659</cx:pt>
          <cx:pt idx="1584">64.072028270000004</cx:pt>
          <cx:pt idx="1585">63.819916390000003</cx:pt>
          <cx:pt idx="1586">60.877532019999997</cx:pt>
          <cx:pt idx="1587">60.958466809999997</cx:pt>
          <cx:pt idx="1588">53.523392129999998</cx:pt>
          <cx:pt idx="1589">53.542816479999999</cx:pt>
          <cx:pt idx="1590">67.017245360000004</cx:pt>
          <cx:pt idx="1591">67.037074380000007</cx:pt>
          <cx:pt idx="1592">59.388331839999999</cx:pt>
          <cx:pt idx="1593">59.911979950000003</cx:pt>
          <cx:pt idx="1594">54.195960249999999</cx:pt>
          <cx:pt idx="1595">54.227120139999997</cx:pt>
          <cx:pt idx="1596">63.675852460000002</cx:pt>
          <cx:pt idx="1597">64.084573160000005</cx:pt>
          <cx:pt idx="1598">53.908237059999998</cx:pt>
          <cx:pt idx="1599">54.899688269999999</cx:pt>
          <cx:pt idx="1600">68.939042000000001</cx:pt>
          <cx:pt idx="1601">69.42505543</cx:pt>
          <cx:pt idx="1602">47.83610427</cx:pt>
          <cx:pt idx="1603">48.260202589999999</cx:pt>
          <cx:pt idx="1604">60.43724675</cx:pt>
          <cx:pt idx="1605">60.798215919999997</cx:pt>
          <cx:pt idx="1606">48.372297269999997</cx:pt>
          <cx:pt idx="1607">48.774543190000003</cx:pt>
          <cx:pt idx="1608">52.243003710000004</cx:pt>
          <cx:pt idx="1609">52.318273069999996</cx:pt>
          <cx:pt idx="1610">76.73265782</cx:pt>
          <cx:pt idx="1611">75.723400960000006</cx:pt>
          <cx:pt idx="1612">66.27021723</cx:pt>
          <cx:pt idx="1613">67.374572470000004</cx:pt>
          <cx:pt idx="1614">63.139659459999997</cx:pt>
          <cx:pt idx="1615">63.27562992</cx:pt>
          <cx:pt idx="1616">48.959479190000003</cx:pt>
          <cx:pt idx="1617">48.414788039999998</cx:pt>
          <cx:pt idx="1618">58.39971336</cx:pt>
          <cx:pt idx="1619">58.139103329999998</cx:pt>
          <cx:pt idx="1620">58.022152550000001</cx:pt>
          <cx:pt idx="1621">58.576151199999998</cx:pt>
          <cx:pt idx="1622">41.256105669999997</cx:pt>
          <cx:pt idx="1623">41.804438879999999</cx:pt>
          <cx:pt idx="1624">44.14588242</cx:pt>
          <cx:pt idx="1625">44.685717490000002</cx:pt>
          <cx:pt idx="1626">49.202283569999999</cx:pt>
          <cx:pt idx="1627">49.450753380000002</cx:pt>
          <cx:pt idx="1628">65.717837270000004</cx:pt>
          <cx:pt idx="1629">65.432137449999999</cx:pt>
          <cx:pt idx="1630">62.153469020000003</cx:pt>
          <cx:pt idx="1631">62.879858779999999</cx:pt>
          <cx:pt idx="1632">64.602960510000003</cx:pt>
          <cx:pt idx="1633">64.298645690000001</cx:pt>
          <cx:pt idx="1634">57.506193250000003</cx:pt>
          <cx:pt idx="1635">57.667658160000002</cx:pt>
          <cx:pt idx="1636">67.08361189</cx:pt>
          <cx:pt idx="1637">67.403708989999998</cx:pt>
          <cx:pt idx="1638">57.065098630000001</cx:pt>
          <cx:pt idx="1639">57.519142819999999</cx:pt>
          <cx:pt idx="1640">56.555209439999999</cx:pt>
          <cx:pt idx="1641">56.260202120000002</cx:pt>
          <cx:pt idx="1642">68.96615516</cx:pt>
          <cx:pt idx="1643">68.465978140000004</cx:pt>
          <cx:pt idx="1644">70.968481920000002</cx:pt>
          <cx:pt idx="1645">70.358233580000004</cx:pt>
          <cx:pt idx="1646">55.825177619999998</cx:pt>
          <cx:pt idx="1647">55.839745880000002</cx:pt>
          <cx:pt idx="1648">67.935855250000003</cx:pt>
          <cx:pt idx="1649">67.283520830000001</cx:pt>
          <cx:pt idx="1650">85.453381680000007</cx:pt>
          <cx:pt idx="1651">85.798973250000003</cx:pt>
          <cx:pt idx="1652">64.122612520000004</cx:pt>
          <cx:pt idx="1653">65.07764306</cx:pt>
          <cx:pt idx="1654">59.906314510000001</cx:pt>
          <cx:pt idx="1655">60.189586290000001</cx:pt>
          <cx:pt idx="1656">75.998174579999997</cx:pt>
          <cx:pt idx="1657">76.209819060000001</cx:pt>
          <cx:pt idx="1658">63.674638440000003</cx:pt>
          <cx:pt idx="1659">63.864025849999997</cx:pt>
          <cx:pt idx="1660">69.163636049999994</cx:pt>
          <cx:pt idx="1661">69.917138969999996</cx:pt>
          <cx:pt idx="1662">86.97738382</cx:pt>
          <cx:pt idx="1663">86.934893049999999</cx:pt>
          <cx:pt idx="1664">62.256660879999998</cx:pt>
          <cx:pt idx="1665">64.1958585</cx:pt>
          <cx:pt idx="1666">70.33557184</cx:pt>
          <cx:pt idx="1667">69.944252120000002</cx:pt>
          <cx:pt idx="1668">85.580044630000003</cx:pt>
          <cx:pt idx="1669">84.59628223</cx:pt>
          <cx:pt idx="1670">55.685565099999998</cx:pt>
          <cx:pt idx="1671">54.16196764</cx:pt>
          <cx:pt idx="1672">55.357779190000002</cx:pt>
          <cx:pt idx="1673">56.051795030000001</cx:pt>
          <cx:pt idx="1674">74.746113339999994</cx:pt>
          <cx:pt idx="1675">74.529208100000005</cx:pt>
          <cx:pt idx="1676">46.81996796</cx:pt>
          <cx:pt idx="1677">46.751982730000002</cx:pt>
          <cx:pt idx="1678">62.671451689999998</cx:pt>
          <cx:pt idx="1679">63.28938883</cx:pt>
          <cx:pt idx="1680">73.003991940000006</cx:pt>
          <cx:pt idx="1681">72.556827209999994</cx:pt>
          <cx:pt idx="1682">83.642465709999996</cx:pt>
          <cx:pt idx="1683">83.139860650000003</cx:pt>
          <cx:pt idx="1684">64.559255719999996</cx:pt>
          <cx:pt idx="1685">65.721479340000002</cx:pt>
          <cx:pt idx="1686">54.032471970000003</cx:pt>
          <cx:pt idx="1687">54.347308310000003</cx:pt>
          <cx:pt idx="1688">87.616768680000007</cx:pt>
          <cx:pt idx="1689">87.231923739999999</cx:pt>
          <cx:pt idx="1690">59.963373539999999</cx:pt>
          <cx:pt idx="1691">60.523037629999997</cx:pt>
          <cx:pt idx="1692">65.904391970000006</cx:pt>
          <cx:pt idx="1693">66.400117570000006</cx:pt>
          <cx:pt idx="1694">61.215839449999997</cx:pt>
          <cx:pt idx="1695">61.306081749999997</cx:pt>
          <cx:pt idx="1696">64.012136519999999</cx:pt>
          <cx:pt idx="1697">63.488488420000003</cx:pt>
          <cx:pt idx="1698">61.363140770000001</cx:pt>
          <cx:pt idx="1699">61.31903131</cx:pt>
          <cx:pt idx="1700">77.157970149999997</cx:pt>
          <cx:pt idx="1701">76.350645600000007</cx:pt>
          <cx:pt idx="1702">66.98365742</cx:pt>
          <cx:pt idx="1703">66.813289679999997</cx:pt>
          <cx:pt idx="1704">58.031864730000002</cx:pt>
          <cx:pt idx="1705">58.139103329999998</cx:pt>
          <cx:pt idx="1706">71.970859320000002</cx:pt>
          <cx:pt idx="1707">72.454849379999999</cx:pt>
          <cx:pt idx="1708">73.378315360000002</cx:pt>
          <cx:pt idx="1709">72.656781679999995</cx:pt>
          <cx:pt idx="1710">61.146235529999998</cx:pt>
          <cx:pt idx="1711">60.988817359999999</cx:pt>
          <cx:pt idx="1712">59.918859410000003</cx:pt>
          <cx:pt idx="1713">59.676864379999998</cx:pt>
          <cx:pt idx="1714">54.89038077</cx:pt>
          <cx:pt idx="1715">55.094741120000002</cx:pt>
          <cx:pt idx="1716">54.569878989999999</cx:pt>
          <cx:pt idx="1717">53.770647920000002</cx:pt>
          <cx:pt idx="1718">62.149826959999999</cx:pt>
          <cx:pt idx="1719">62.8717653</cx:pt>
          <cx:pt idx="1720">39.437905559999997</cx:pt>
          <cx:pt idx="1721">40.061912810000003</cx:pt>
          <cx:pt idx="1722">57.628809459999999</cx:pt>
          <cx:pt idx="1723">58.361269329999999</cx:pt>
          <cx:pt idx="1724">45.807878379999998</cx:pt>
          <cx:pt idx="1725">46.174512989999997</cx:pt>
          <cx:pt idx="1726">44.562696600000002</cx:pt>
          <cx:pt idx="1727">45.276136800000003</cx:pt>
          <cx:pt idx="1728">68.017194720000006</cx:pt>
          <cx:pt idx="1729">67.937069269999995</cx:pt>
          <cx:pt idx="1730">61.27249381</cx:pt>
          <cx:pt idx="1731">61.304058380000001</cx:pt>
          <cx:pt idx="1732">40.016589320000001</cx:pt>
          <cx:pt idx="1733">39.570233940000001</cx:pt>
          <cx:pt idx="1734">80.589200669999997</cx:pt>
          <cx:pt idx="1735">79.760833070000004</cx:pt>
          <cx:pt idx="1736">60.649295909999999</cx:pt>
          <cx:pt idx="1737">59.44458152</cx:pt>
          <cx:pt idx="1738">73.689104959999995</cx:pt>
          <cx:pt idx="1739">73.414736009999999</cx:pt>
          <cx:pt idx="1740">30.048255640000001</cx:pt>
          <cx:pt idx="1741">30.38373035</cx:pt>
          <cx:pt idx="1742">72.23066</cx:pt>
          <cx:pt idx="1743">72.482771880000001</cx:pt>
          <cx:pt idx="1744">61.258734889999999</cx:pt>
          <cx:pt idx="1745">61.124383139999999</cx:pt>
          <cx:pt idx="1746">47.369515200000002</cx:pt>
          <cx:pt idx="1747">46.788808060000001</cx:pt>
          <cx:pt idx="1748">61.359498709999997</cx:pt>
          <cx:pt idx="1749">61.749199730000001</cx:pt>
          <cx:pt idx="1750">63.708226379999999</cx:pt>
          <cx:pt idx="1751">63.823963130000003</cx:pt>
          <cx:pt idx="1752">38.280538030000002</cx:pt>
          <cx:pt idx="1753">38.309674559999998</cx:pt>
          <cx:pt idx="1754">62.68278256</cx:pt>
          <cx:pt idx="1755">62.209718700000003</cx:pt>
          <cx:pt idx="1756">45.710756629999999</cx:pt>
          <cx:pt idx="1757">46.077391239999997</cx:pt>
          <cx:pt idx="1758">63.809394869999998</cx:pt>
          <cx:pt idx="1759">63.389747970000002</cx:pt>
          <cx:pt idx="1760">52.339720790000001</cx:pt>
          <cx:pt idx="1761">52.53801103</cx:pt>
          <cx:pt idx="1762">58.019319830000001</cx:pt>
          <cx:pt idx="1763">57.335825509999999</cx:pt>
          <cx:pt idx="1764">62.26232632</cx:pt>
          <cx:pt idx="1765">62.368755569999998</cx:pt>
          <cx:pt idx="1766">44.290351029999997</cx:pt>
          <cx:pt idx="1767">44.571194759999997</cx:pt>
          <cx:pt idx="1768">62.974552490000001</cx:pt>
          <cx:pt idx="1769">63.281295350000001</cx:pt>
          <cx:pt idx="1770">68.582928920000001</cx:pt>
          <cx:pt idx="1771">68.271734640000005</cx:pt>
          <cx:pt idx="1772">47.85107721</cx:pt>
          <cx:pt idx="1773">48.407908579999997</cx:pt>
          <cx:pt idx="1774">65.676560530000003</cx:pt>
          <cx:pt idx="1775">65.852189030000005</cx:pt>
          <cx:pt idx="1776">50.104301829999997</cx:pt>
          <cx:pt idx="1777">50.032674540000002</cx:pt>
          <cx:pt idx="1778">39.390154029999998</cx:pt>
          <cx:pt idx="1779">39.328238919999997</cx:pt>
          <cx:pt idx="1780">50.17188238</cx:pt>
          <cx:pt idx="1781">50.394048380000001</cx:pt>
          <cx:pt idx="1782">54.16884709</cx:pt>
          <cx:pt idx="1783">54.681164330000001</cx:pt>
          <cx:pt idx="1784">55.444784089999999</cx:pt>
          <cx:pt idx="1785">55.311646359999997</cx:pt>
          <cx:pt idx="1786">76.305726789999994</cx:pt>
          <cx:pt idx="1787">77.1790132</cx:pt>
          <cx:pt idx="1788">44.99610242</cx:pt>
          <cx:pt idx="1789">45.174563630000002</cx:pt>
          <cx:pt idx="1790">60.771102769999999</cx:pt>
          <cx:pt idx="1791">60.645653840000001</cx:pt>
          <cx:pt idx="1792">36.254740179999999</cx:pt>
          <cx:pt idx="1793">36.204965280000003</cx:pt>
          <cx:pt idx="1794">56.256155380000003</cx:pt>
          <cx:pt idx="1795">56.161461680000002</cx:pt>
          <cx:pt idx="1796">56.906061770000001</cx:pt>
          <cx:pt idx="1797">55.568614320000002</cx:pt>
          <cx:pt idx="1798">48.788302109999997</cx:pt>
          <cx:pt idx="1799">48.335471939999998</cx:pt>
          <cx:pt idx="1800">47.541906310000002</cx:pt>
          <cx:pt idx="1801">47.637409359999999</cx:pt>
          <cx:pt idx="1802">49.884968540000003</cx:pt>
          <cx:pt idx="1803">50.295712610000002</cx:pt>
          <cx:pt idx="1804">47.632148600000001</cx:pt>
          <cx:pt idx="1805">47.439119120000001</cx:pt>
          <cx:pt idx="1806">62.137686739999999</cx:pt>
          <cx:pt idx="1807">62.24735338</cx:pt>
          <cx:pt idx="1808">36.23855322</cx:pt>
          <cx:pt idx="1809">36.842731450000002</cx:pt>
          <cx:pt idx="1810">51.825784859999999</cx:pt>
          <cx:pt idx="1811">52.654152459999999</cx:pt>
          <cx:pt idx="1812">56.648689130000001</cx:pt>
          <cx:pt idx="1813">57.099091250000001</cx:pt>
          <cx:pt idx="1814">48.35084955</cx:pt>
          <cx:pt idx="1815">48.872878960000001</cx:pt>
          <cx:pt idx="1816">45.97258068</cx:pt>
          <cx:pt idx="1817">45.772671750000001</cx:pt>
          <cx:pt idx="1818">45.424652139999999</cx:pt>
          <cx:pt idx="1819">45.898120669999997</cx:pt>
          <cx:pt idx="1820">49.855832020000001</cx:pt>
          <cx:pt idx="1821">50.07071389</cx:pt>
          <cx:pt idx="1822">50.536898290000003</cx:pt>
          <cx:pt idx="1823">50.431278390000003</cx:pt>
          <cx:pt idx="1824">64.450803100000002</cx:pt>
          <cx:pt idx="1825">64.748643130000005</cx:pt>
          <cx:pt idx="1826">69.587329690000004</cx:pt>
          <cx:pt idx="1827">68.280232789999999</cx:pt>
          <cx:pt idx="1828">57.077643530000003</cx:pt>
          <cx:pt idx="1829">57.628809459999999</cx:pt>
          <cx:pt idx="1830">70.422172070000002</cx:pt>
          <cx:pt idx="1831">70.115833879999997</cx:pt>
          <cx:pt idx="1832">63.17972219</cx:pt>
          <cx:pt idx="1833">63.084219130000001</cx:pt>
          <cx:pt idx="1834">64.418024509999995</cx:pt>
          <cx:pt idx="1835">64.087810559999994</cx:pt>
          <cx:pt idx="1836">51.033837920000003</cx:pt>
          <cx:pt idx="1837">51.535228949999997</cx:pt>
          <cx:pt idx="1838">53.807068569999998</cx:pt>
          <cx:pt idx="1839">54.029639250000002</cx:pt>
          <cx:pt idx="1840">64.809344229999994</cx:pt>
          <cx:pt idx="1841">64.79153857</cx:pt>
          <cx:pt idx="1842">50.218419879999999</cx:pt>
          <cx:pt idx="1843">50.366935230000003</cx:pt>
          <cx:pt idx="1844">69.783596560000007</cx:pt>
          <cx:pt idx="1845">70.325050320000003</cx:pt>
          <cx:pt idx="1846">58.872372540000001</cx:pt>
          <cx:pt idx="1847">59.147955510000003</cx:pt>
          <cx:pt idx="1848">54.986693170000002</cx:pt>
          <cx:pt idx="1849">54.068083280000003</cx:pt>
          <cx:pt idx="1850">53.319031770000002</cx:pt>
          <cx:pt idx="1851">53.545649189999999</cx:pt>
          <cx:pt idx="1852">64.974046529999995</cx:pt>
          <cx:pt idx="1853">65.068335559999994</cx:pt>
          <cx:pt idx="1854">54.555715399999997</cx:pt>
          <cx:pt idx="1855">55.148158080000002</cx:pt>
          <cx:pt idx="1856">62.740246259999999</cx:pt>
          <cx:pt idx="1857">62.420149160000001</cx:pt>
          <cx:pt idx="1858">51.679697560000001</cx:pt>
          <cx:pt idx="1859">51.509329819999998</cx:pt>
          <cx:pt idx="1860">65.817791740000004</cx:pt>
          <cx:pt idx="1861">66.194947869999993</cx:pt>
          <cx:pt idx="1862">52.02731249</cx:pt>
          <cx:pt idx="1863">52.491068849999998</cx:pt>
          <cx:pt idx="1864">62.796900620000002</cx:pt>
          <cx:pt idx="1865">63.036467600000002</cx:pt>
          <cx:pt idx="1866">70.000906479999998</cx:pt>
          <cx:pt idx="1867">70.663357750000003</cx:pt>
          <cx:pt idx="1868">61.317817290000001</cx:pt>
          <cx:pt idx="1869">63.853099659999998</cx:pt>
          <cx:pt idx="1870">48.062317020000002</cx:pt>
          <cx:pt idx="1871">47.863217429999999</cx:pt>
          <cx:pt idx="1872">46.090340810000001</cx:pt>
          <cx:pt idx="1873">45.810306429999997</cx:pt>
          <cx:pt idx="1874">58.268598990000001</cx:pt>
          <cx:pt idx="1875">58.482671519999997</cx:pt>
          <cx:pt idx="1876">53.225147419999999</cx:pt>
          <cx:pt idx="1877">53.207746440000001</cx:pt>
          <cx:pt idx="1878">51.590264609999998</cx:pt>
          <cx:pt idx="1879">51.635183419999997</cx:pt>
          <cx:pt idx="1880">48.124232139999997</cx:pt>
          <cx:pt idx="1881">47.86483613</cx:pt>
          <cx:pt idx="1882">41.371437749999998</cx:pt>
          <cx:pt idx="1883">41.392076119999999</cx:pt>
          <cx:pt idx="1884">63.053059240000003</cx:pt>
          <cx:pt idx="1885">62.986288029999997</cx:pt>
          <cx:pt idx="1886">51.500426990000001</cx:pt>
          <cx:pt idx="1887">51.64934701</cx:pt>
          <cx:pt idx="1888">40.316048049999999</cx:pt>
          <cx:pt idx="1889">40.065959550000002</cx:pt>
          <cx:pt idx="1890">73.066716409999998</cx:pt>
          <cx:pt idx="1891">73.153721309999995</cx:pt>
          <cx:pt idx="1892">48.10723583</cx:pt>
          <cx:pt idx="1893">48.150535939999997</cx:pt>
          <cx:pt idx="1894">48.772115149999998</cx:pt>
          <cx:pt idx="1895">49.175979759999997</cx:pt>
          <cx:pt idx="1896">55.563758239999999</cx:pt>
          <cx:pt idx="1897">56.085382969999998</cx:pt>
          <cx:pt idx="1898">51.047596830000003</cx:pt>
          <cx:pt idx="1899">50.970708780000002</cx:pt>
          <cx:pt idx="1900">61.713588420000001</cx:pt>
          <cx:pt idx="1901">61.773884850000002</cx:pt>
          <cx:pt idx="1902">45.27977886</cx:pt>
          <cx:pt idx="1903">45.302035930000002</cx:pt>
          <cx:pt idx="1904">59.992914740000003</cx:pt>
          <cx:pt idx="1905">60.043498990000003</cx:pt>
          <cx:pt idx="1906">69.009455270000004</cx:pt>
          <cx:pt idx="1907">69.127215390000003</cx:pt>
          <cx:pt idx="1908">46.139306359999999</cx:pt>
          <cx:pt idx="1909">45.73422772</cx:pt>
          <cx:pt idx="1910">56.784254900000001</cx:pt>
          <cx:pt idx="1911">56.555209439999999</cx:pt>
          <cx:pt idx="1912">60.815616910000003</cx:pt>
          <cx:pt idx="1913">60.73427744</cx:pt>
          <cx:pt idx="1914">57.272291699999997</cx:pt>
          <cx:pt idx="1915">56.957455359999997</cx:pt>
          <cx:pt idx="1916">54.017903709999999</cx:pt>
          <cx:pt idx="1917">54.032876639999998</cx:pt>
          <cx:pt idx="1918">67.259240390000002</cx:pt>
          <cx:pt idx="1919">67.444985740000007</cx:pt>
          <cx:pt idx="1920">36.037430260000001</cx:pt>
          <cx:pt idx="1921">35.9358571</cx:pt>
          <cx:pt idx="1922">56.390102470000002</cx:pt>
          <cx:pt idx="1923">56.187765489999997</cx:pt>
          <cx:pt idx="1924">52.112698700000003</cx:pt>
          <cx:pt idx="1925">52.130909019999997</cx:pt>
          <cx:pt idx="1926">53.815971400000002</cx:pt>
          <cx:pt idx="1927">53.71561226</cx:pt>
          <cx:pt idx="1928">62.52941113</cx:pt>
          <cx:pt idx="1929">62.37199296</cx:pt>
          <cx:pt idx="1930">61.811114850000003</cx:pt>
          <cx:pt idx="1931">62.534671889999998</cx:pt>
          <cx:pt idx="1932">41.25691501</cx:pt>
          <cx:pt idx="1933">42.152863160000003</cx:pt>
          <cx:pt idx="1934">60.415394360000001</cx:pt>
          <cx:pt idx="1935">60.465169250000002</cx:pt>
          <cx:pt idx="1936">57.576201849999997</cx:pt>
          <cx:pt idx="1937">58.179166049999999</cx:pt>
          <cx:pt idx="1938">61.030498780000002</cx:pt>
          <cx:pt idx="1939">60.970607029999996</cx:pt>
          <cx:pt idx="1940">53.987553159999997</cx:pt>
          <cx:pt idx="1941">54.567046269999999</cx:pt>
          <cx:pt idx="1942">45.3740679</cx:pt>
          <cx:pt idx="1943">45.104959710000003</cx:pt>
          <cx:pt idx="1944">54.729320530000003</cx:pt>
          <cx:pt idx="1945">54.450500169999998</cx:pt>
          <cx:pt idx="1946">61.046281059999998</cx:pt>
          <cx:pt idx="1947">60.760985920000003</cx:pt>
          <cx:pt idx="1948">77.348976260000001</cx:pt>
          <cx:pt idx="1949">77.194795479999996</cx:pt>
          <cx:pt idx="1950">46.525769990000001</cx:pt>
          <cx:pt idx="1951">46.851937200000002</cx:pt>
          <cx:pt idx="1952">54.026806530000002</cx:pt>
          <cx:pt idx="1953">53.916330539999997</cx:pt>
          <cx:pt idx="1954">63.874952049999997</cx:pt>
          <cx:pt idx="1955">63.592489630000003</cx:pt>
          <cx:pt idx="1956">27.85330407</cx:pt>
          <cx:pt idx="1957">28.46800382</cx:pt>
          <cx:pt idx="1958">55.076935460000001</cx:pt>
          <cx:pt idx="1959">55.675448250000002</cx:pt>
          <cx:pt idx="1960">25.625169240000002</cx:pt>
          <cx:pt idx="1961">25.658757179999998</cx:pt>
          <cx:pt idx="1962">56.808940020000001</cx:pt>
          <cx:pt idx="1963">56.914559920000002</cx:pt>
          <cx:pt idx="1964">51.300518060000002</cx:pt>
          <cx:pt idx="1965">51.682125599999999</cx:pt>
          <cx:pt idx="1966">91.753345909999993</cx:pt>
          <cx:pt idx="1967">91.941114630000001</cx:pt>
          <cx:pt idx="1968">63.605439189999998</cx:pt>
          <cx:pt idx="1969">63.619602780000001</cx:pt>
          <cx:pt idx="1970">63.098787389999998</cx:pt>
          <cx:pt idx="1971">63.190648379999999</cx:pt>
          <cx:pt idx="1972">58.332537479999999</cx:pt>
          <cx:pt idx="1973">58.109966800000002</cx:pt>
          <cx:pt idx="1974">52.560268100000002</cx:pt>
          <cx:pt idx="1975">53.995241960000001</cx:pt>
          <cx:pt idx="1976">47.100407009999998</cx:pt>
          <cx:pt idx="1977">47.254992469999998</cx:pt>
          <cx:pt idx="1978">55.941723719999999</cx:pt>
          <cx:pt idx="1979">55.278463090000002</cx:pt>
          <cx:pt idx="1980">56.544283249999999</cx:pt>
          <cx:pt idx="1981">56.863166329999999</cx:pt>
          <cx:pt idx="1982">54.135259150000003</cx:pt>
          <cx:pt idx="1983">53.932517500000003</cx:pt>
          <cx:pt idx="1984">34.025391329999998</cx:pt>
          <cx:pt idx="1985">34.116847640000003</cx:pt>
          <cx:pt idx="1986">42.528805269999999</cx:pt>
          <cx:pt idx="1987">42.593148429999999</cx:pt>
          <cx:pt idx="1988">47.095550930000002</cx:pt>
          <cx:pt idx="1989">47.184579200000002</cx:pt>
          <cx:pt idx="1990">65.405024299999994</cx:pt>
          <cx:pt idx="1991">65.487577790000003</cx:pt>
          <cx:pt idx="1992">56.427737139999998</cx:pt>
          <cx:pt idx="1993">56.437449319999999</cx:pt>
          <cx:pt idx="1994">61.930088990000002</cx:pt>
          <cx:pt idx="1995">62.038541619999997</cx:pt>
          <cx:pt idx="1996">31.616771910000001</cx:pt>
          <cx:pt idx="1997">31.720368449999999</cx:pt>
          <cx:pt idx="1998">57.498099770000003</cx:pt>
          <cx:pt idx="1999">57.377102260000001</cx:pt>
          <cx:pt idx="2000">30.574331789999999</cx:pt>
          <cx:pt idx="2001">31.347259050000002</cx:pt>
          <cx:pt idx="2002">49.281599659999998</cx:pt>
          <cx:pt idx="2003">49.242750960000002</cx:pt>
          <cx:pt idx="2004">42.528805269999999</cx:pt>
          <cx:pt idx="2005">42.099446200000003</cx:pt>
          <cx:pt idx="2006">46.527793359999997</cx:pt>
          <cx:pt idx="2007">46.773025779999998</cx:pt>
          <cx:pt idx="2008">48.808940479999997</cx:pt>
          <cx:pt idx="2009">49.208353680000002</cx:pt>
          <cx:pt idx="2010">47.244066269999998</cx:pt>
          <cx:pt idx="2011">47.012997439999999</cx:pt>
          <cx:pt idx="2012">47.449640639999998</cx:pt>
          <cx:pt idx="2013">47.830843510000001</cx:pt>
          <cx:pt idx="2014">48.347207490000002</cx:pt>
          <cx:pt idx="2015">48.480345219999997</cx:pt>
          <cx:pt idx="2016">48.182909860000002</cx:pt>
          <cx:pt idx="2017">48.415192709999999</cx:pt>
          <cx:pt idx="2018">46.181797119999999</cx:pt>
          <cx:pt idx="2019">45.563859979999997</cx:pt>
          <cx:pt idx="2020">51.002678019999998</cx:pt>
          <cx:pt idx="2021">51.224034680000003</cx:pt>
          <cx:pt idx="2022">60.814807559999998</cx:pt>
          <cx:pt idx="2023">61.490613070000002</cx:pt>
          <cx:pt idx="2024">51.970253460000002</cx:pt>
          <cx:pt idx="2025">52.007888139999999</cx:pt>
          <cx:pt idx="2026">46.943393520000001</cx:pt>
          <cx:pt idx="2027">46.553287820000001</cx:pt>
          <cx:pt idx="2028">54.00171675</cx:pt>
          <cx:pt idx="2029">54.370779400000004</cx:pt>
          <cx:pt idx="2030">53.966914789999997</cx:pt>
          <cx:pt idx="2031">53.862913579999997</cx:pt>
          <cx:pt idx="2032">61.84632148</cx:pt>
          <cx:pt idx="2033">61.625369499999998</cx:pt>
          <cx:pt idx="2034">68.985579509999994</cx:pt>
          <cx:pt idx="2035">69.026046899999997</cx:pt>
          <cx:pt idx="2036">63.128328590000002</cx:pt>
          <cx:pt idx="2037">63.33471231</cx:pt>
          <cx:pt idx="2038">56.433402579999999</cx:pt>
          <cx:pt idx="2039">56.714650980000002</cx:pt>
          <cx:pt idx="2040">54.463854410000003</cx:pt>
          <cx:pt idx="2041">54.845057279999999</cx:pt>
          <cx:pt idx="2042">44.399613000000002</cx:pt>
          <cx:pt idx="2043">44.729422280000001</cx:pt>
          <cx:pt idx="2044">47.178509089999999</cx:pt>
          <cx:pt idx="2045">46.974148739999997</cx:pt>
          <cx:pt idx="2046">39.651573409999997</cx:pt>
          <cx:pt idx="2047">39.259444340000002</cx:pt>
          <cx:pt idx="2048">65.37750647</cx:pt>
          <cx:pt idx="2049">64.961906310000003</cx:pt>
          <cx:pt idx="2050">50.653039720000002</cx:pt>
          <cx:pt idx="2051">50.490360789999997</cx:pt>
          <cx:pt idx="2052">50.638471459999998</cx:pt>
          <cx:pt idx="2053">52.127671630000002</cx:pt>
          <cx:pt idx="2054">63.55364093</cx:pt>
          <cx:pt idx="2055">63.299101</cx:pt>
          <cx:pt idx="2056">61.034950190000004</cx:pt>
          <cx:pt idx="2057">61.482114920000001</cx:pt>
          <cx:pt idx="2058">64.688346710000005</cx:pt>
          <cx:pt idx="2059">65.097876760000005</cx:pt>
          <cx:pt idx="2060">44.83180479</cx:pt>
          <cx:pt idx="2061">46.879859699999997</cx:pt>
          <cx:pt idx="2062">45.102936339999999</cx:pt>
          <cx:pt idx="2063">45.150283190000003</cx:pt>
          <cx:pt idx="2064">37.118719089999999</cx:pt>
          <cx:pt idx="2065">37.241335300000003</cx:pt>
          <cx:pt idx="2066">46.208505600000002</cx:pt>
          <cx:pt idx="2067">46.297129200000001</cx:pt>
          <cx:pt idx="2068">49.193380740000002</cx:pt>
          <cx:pt idx="2069">48.420858150000001</cx:pt>
          <cx:pt idx="2070">49.743737330000002</cx:pt>
          <cx:pt idx="2071">50.090542910000003</cx:pt>
          <cx:pt idx="2072">56.834839150000001</cx:pt>
          <cx:pt idx="2073">56.656377929999998</cx:pt>
          <cx:pt idx="2074">65.277552</cx:pt>
          <cx:pt idx="2075">64.874092059999995</cx:pt>
          <cx:pt idx="2076">48.60417545</cx:pt>
          <cx:pt idx="2077">48.488438700000003</cx:pt>
          <cx:pt idx="2078">39.402294249999997</cx:pt>
          <cx:pt idx="2079">39.237996619999997</cx:pt>
          <cx:pt idx="2080">54.491372239999997</cx:pt>
          <cx:pt idx="2081">54.45211887</cx:pt>
          <cx:pt idx="2082">51.132983039999999</cx:pt>
          <cx:pt idx="2083">51.311039579999999</cx:pt>
          <cx:pt idx="2084">46.722441529999998</cx:pt>
          <cx:pt idx="2085">46.933276669999998</cx:pt>
          <cx:pt idx="2086">23.84136642</cx:pt>
          <cx:pt idx="2087">24.457280189999999</cx:pt>
          <cx:pt idx="2088">52.20536903</cx:pt>
          <cx:pt idx="2089">52.078706080000003</cx:pt>
          <cx:pt idx="2090">48.706557969999999</cx:pt>
          <cx:pt idx="2091">48.981331580000003</cx:pt>
          <cx:pt idx="2092">62.573520590000001</cx:pt>
          <cx:pt idx="2093">62.635840379999998</cx:pt>
          <cx:pt idx="2094">58.648587839999998</cx:pt>
          <cx:pt idx="2095">58.506547279999999</cx:pt>
          <cx:pt idx="2096">61.442456870000001</cx:pt>
          <cx:pt idx="2097">60.757343849999998</cx:pt>
          <cx:pt idx="2098">47.99352245</cx:pt>
          <cx:pt idx="2099">48.612673610000002</cx:pt>
          <cx:pt idx="2100">41.526023199999997</cx:pt>
          <cx:pt idx="2101">42.361270249999997</cx:pt>
          <cx:pt idx="2102">41.915724220000001</cx:pt>
          <cx:pt idx="2103">39.309219239999997</cx:pt>
          <cx:pt idx="2104">36.433201400000002</cx:pt>
          <cx:pt idx="2105">36.473668789999998</cx:pt>
          <cx:pt idx="2106">37.18184823</cx:pt>
          <cx:pt idx="2107">37.062469409999999</cx:pt>
          <cx:pt idx="2108">57.847333399999997</cx:pt>
          <cx:pt idx="2109">57.652685220000002</cx:pt>
          <cx:pt idx="2110">61.365164139999997</cx:pt>
          <cx:pt idx="2111">61.665027549999998</cx:pt>
          <cx:pt idx="2112">57.509835320000001</cx:pt>
          <cx:pt idx="2113">57.377506930000003</cx:pt>
          <cx:pt idx="2114">49.905606910000003</cx:pt>
          <cx:pt idx="2115">49.902369520000001</cx:pt>
          <cx:pt idx="2116">57.619097289999999</cx:pt>
          <cx:pt idx="2117">58.178356700000002</cx:pt>
          <cx:pt idx="2118">58.039958210000002</cx:pt>
          <cx:pt idx="2119">58.484290209999998</cx:pt>
          <cx:pt idx="2120">49.167481610000003</cx:pt>
          <cx:pt idx="2121">49.075620620000002</cx:pt>
          <cx:pt idx="2122">74.260909260000005</cx:pt>
          <cx:pt idx="2123">73.9339327</cx:pt>
          <cx:pt idx="2124">44.52101519</cx:pt>
          <cx:pt idx="2125">41.785823880000002</cx:pt>
          <cx:pt idx="2126">50.49926361</cx:pt>
          <cx:pt idx="2127">49.712172760000001</cx:pt>
          <cx:pt idx="2128">54.813088039999997</cx:pt>
          <cx:pt idx="2129">54.773429989999997</cx:pt>
          <cx:pt idx="2130">28.961301379999998</cx:pt>
          <cx:pt idx="2131">26.629974690000001</cx:pt>
          <cx:pt idx="2132">48.057460929999998</cx:pt>
          <cx:pt idx="2133">48.299455960000003</cx:pt>
          <cx:pt idx="2134">42.351962749999998</cx:pt>
          <cx:pt idx="2135">36.73832556</cx:pt>
          <cx:pt idx="2136">44.025289579999999</cx:pt>
          <cx:pt idx="2137">33.043652299999998</cx:pt>
          <cx:pt idx="2138">18.84566637</cx:pt>
          <cx:pt idx="2139">18.617430259999999</cx:pt>
          <cx:pt idx="2140">43.615354859999997</cx:pt>
          <cx:pt idx="2141">37.896502439999999</cx:pt>
          <cx:pt idx="2142">51.810407249999997</cx:pt>
          <cx:pt idx="2143">51.714499519999997</cx:pt>
          <cx:pt idx="2144">31.95629336</cx:pt>
          <cx:pt idx="2145">31.96236347</cx:pt>
          <cx:pt idx="2146">47.594918589999999</cx:pt>
          <cx:pt idx="2147">47.267132689999997</cx:pt>
          <cx:pt idx="2148">48.139609749999998</cx:pt>
          <cx:pt idx="2149">48.256965190000003</cx:pt>
          <cx:pt idx="2150">55.640241619999998</cx:pt>
          <cx:pt idx="2151">55.991093939999999</cx:pt>
          <cx:pt idx="2152">55.120235579999999</cx:pt>
          <cx:pt idx="2153">55.156251560000001</cx:pt>
          <cx:pt idx="2154">62.212146750000002</cx:pt>
          <cx:pt idx="2155">62.091553900000001</cx:pt>
          <cx:pt idx="2156">63.714296490000002</cx:pt>
          <cx:pt idx="2157">63.473110810000001</cx:pt>
          <cx:pt idx="2158">55.84055523</cx:pt>
          <cx:pt idx="2159">55.925132079999997</cx:pt>
          <cx:pt idx="2160">50.017296930000001</cx:pt>
          <cx:pt idx="2161">51.766297790000003</cx:pt>
          <cx:pt idx="2162">68.995696359999997</cx:pt>
          <cx:pt idx="2163">68.903026019999999</cx:pt>
          <cx:pt idx="2164">58.409830210000003</cx:pt>
          <cx:pt idx="2165">58.1985904</cx:pt>
          <cx:pt idx="2166">37.268043779999999</cx:pt>
          <cx:pt idx="2167">36.326772149999996</cx:pt>
          <cx:pt idx="2168">47.13359028</cx:pt>
          <cx:pt idx="2169">49.490411430000002</cx:pt>
          <cx:pt idx="2170">62.380895789999997</cx:pt>
          <cx:pt idx="2171">62.534671889999998</cx:pt>
          <cx:pt idx="2172">53.81273401</cx:pt>
          <cx:pt idx="2173">53.75243759</cx:pt>
          <cx:pt idx="2174">64.637357789999996</cx:pt>
          <cx:pt idx="2175">64.733670200000006</cx:pt>
          <cx:pt idx="2176">55.176889930000002</cx:pt>
          <cx:pt idx="2177">55.271583640000003</cx:pt>
          <cx:pt idx="2178">64.923866959999998</cx:pt>
          <cx:pt idx="2179">66.410234419999995</cx:pt>
          <cx:pt idx="2180">48.434617060000001</cx:pt>
          <cx:pt idx="2181">47.95103168</cx:pt>
          <cx:pt idx="2182">42.799127480000003</cx:pt>
          <cx:pt idx="2183">42.269004590000002</cx:pt>
          <cx:pt idx="2184">52.878341829999997</cx:pt>
          <cx:pt idx="2185">52.177446529999997</cx:pt>
          <cx:pt idx="2186">63.210882079999998</cx:pt>
          <cx:pt idx="2187">63.483632329999999</cx:pt>
          <cx:pt idx="2188">45.73706044</cx:pt>
          <cx:pt idx="2189">44.343767990000003</cx:pt>
          <cx:pt idx="2190">47.828415470000003</cx:pt>
          <cx:pt idx="2191">47.726842310000002</cx:pt>
          <cx:pt idx="2192">49.864734839999997</cx:pt>
          <cx:pt idx="2193">49.691939060000003</cx:pt>
          <cx:pt idx="2194">57.305474969999999</cx:pt>
          <cx:pt idx="2195">57.558800869999999</cx:pt>
          <cx:pt idx="2196">59.054071149999999</cx:pt>
          <cx:pt idx="2197">58.879252000000001</cx:pt>
          <cx:pt idx="2198">66.563605850000002</cx:pt>
          <cx:pt idx="2199">66.217609609999997</cx:pt>
          <cx:pt idx="2200">62.385347199999998</cx:pt>
          <cx:pt idx="2201">61.837013980000002</cx:pt>
          <cx:pt idx="2202">53.099293809999999</cx:pt>
          <cx:pt idx="2203">53.064896529999999</cx:pt>
          <cx:pt idx="2204">38.587685569999998</cx:pt>
          <cx:pt idx="2205">38.258685640000003</cx:pt>
          <cx:pt idx="2206">51.016032260000003</cx:pt>
          <cx:pt idx="2207">51.276642289999998</cx:pt>
          <cx:pt idx="2208">54.50432181</cx:pt>
          <cx:pt idx="2209">54.786784230000002</cx:pt>
          <cx:pt idx="2210">63.055487280000001</cx:pt>
          <cx:pt idx="2211">63.252158829999999</cx:pt>
          <cx:pt idx="2212">54.902925660000001</cx:pt>
          <cx:pt idx="2213">54.856388150000001</cx:pt>
          <cx:pt idx="2214">35.712881750000001</cx:pt>
          <cx:pt idx="2215">35.424753889999998</cx:pt>
        </cx:lvl>
      </cx:numDim>
    </cx:data>
  </cx:chartData>
  <cx:chart>
    <cx:title pos="t" align="ctr" overlay="0">
      <cx:tx>
        <cx:txData>
          <cx:v>Area (Rear)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FFFFFF">
                  <a:lumMod val="65000"/>
                  <a:lumOff val="35000"/>
                </a:srgbClr>
              </a:solidFill>
              <a:latin typeface="Avenir Next LT Pro"/>
            </a:rPr>
            <a:t>Area (Rear)</a:t>
          </a:r>
        </a:p>
      </cx:txPr>
    </cx:title>
    <cx:plotArea>
      <cx:plotAreaRegion>
        <cx:series layoutId="clusteredColumn" uniqueId="{A18EBDEE-3E61-4376-B406-91053D99E3F5}">
          <cx:tx>
            <cx:txData>
              <cx:f>Sheet1!$B$1</cx:f>
              <cx:v>Area (Rear)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Area (mm</a:t>
                </a:r>
                <a:r>
                  <a:rPr lang="en-US" sz="1197" b="0" i="0" u="none" strike="noStrike" baseline="3000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2</a:t>
                </a:r>
                <a:r>
                  <a:rPr lang="en-US" sz="1197" b="0" i="0" u="none" strike="noStrike" baseline="0" dirty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Avenir Next LT Pro"/>
                  </a:rPr>
                  <a:t>)</a:t>
                </a:r>
              </a:p>
            </cx:rich>
          </cx:tx>
        </cx:title>
        <cx:tickLabels/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venir Next LT Pro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0_E34965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D34E76-E4B4-47DE-BCF9-E8756687F6B1}" authorId="{A5399107-0393-73FC-C3BF-35D4137F18BF}" status="resolved" created="2023-08-16T16:00:24.74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</ac:deMkLst>
    <p188:txBody>
      <a:bodyPr/>
      <a:lstStyle/>
      <a:p>
        <a:r>
          <a:rPr lang="en-GB"/>
          <a:t>Adds contents type of slide</a:t>
        </a:r>
      </a:p>
    </p188:txBody>
  </p188:cm>
  <p188:cm id="{4345D209-0275-4627-BEA9-D8FAC0F2E350}" authorId="{A5399107-0393-73FC-C3BF-35D4137F18BF}" created="2023-08-16T16:02:10.63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  <ac:txMk cp="0" len="6">
        <ac:context len="7" hash="849277753"/>
      </ac:txMk>
    </ac:txMkLst>
    <p188:pos x="5937043" y="552240"/>
    <p188:txBody>
      <a:bodyPr/>
      <a:lstStyle/>
      <a:p>
        <a:r>
          <a:rPr lang="en-GB"/>
          <a:t>Put findings in titles of slides/subheadings</a:t>
        </a:r>
      </a:p>
    </p188:txBody>
  </p188:cm>
  <p188:cm id="{0F2D242C-8FCF-47AB-809A-064CBAA861D8}" authorId="{A5399107-0393-73FC-C3BF-35D4137F18BF}" created="2023-08-16T16:48:36.508">
    <pc:sldMkLst xmlns:pc="http://schemas.microsoft.com/office/powerpoint/2013/main/command">
      <pc:docMk/>
      <pc:sldMk cId="3813238225" sldId="256"/>
    </pc:sldMkLst>
    <p188:txBody>
      <a:bodyPr/>
      <a:lstStyle/>
      <a:p>
        <a:r>
          <a:rPr lang="en-GB"/>
          <a:t>Make graphs bigger and readable and colour correct</a:t>
        </a:r>
      </a:p>
    </p188:txBody>
  </p188:cm>
</p188:cmLst>
</file>

<file path=ppt/comments/modernComment_101_B3C7E3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014EAD-4012-416D-BAEA-37AF47A895D3}" authorId="{A5399107-0393-73FC-C3BF-35D4137F18BF}" created="2023-08-14T12:04:30.36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16221559" sldId="257"/>
      <ac:graphicFrameMk id="54" creationId="{B4840423-F3CC-BC13-F671-11B3770F2316}"/>
      <dc:dgmMk xmlns:dc="http://schemas.microsoft.com/office/drawing/2013/diagram/command"/>
      <dc:nodeMk xmlns:dc="http://schemas.microsoft.com/office/drawing/2013/diagram/command" id="{AA58B650-4982-40F2-8230-CD7E19691799}"/>
      <ac:txMk cp="0" len="60">
        <ac:context len="61" hash="2808520958"/>
      </ac:txMk>
    </ac:txMkLst>
    <p188:pos x="5997575" y="3555750"/>
    <p188:txBody>
      <a:bodyPr/>
      <a:lstStyle/>
      <a:p>
        <a:r>
          <a:rPr lang="en-GB"/>
          <a:t>Only getting harder as species hybridise further</a:t>
        </a:r>
      </a:p>
    </p188:txBody>
  </p188:cm>
</p188:cmLst>
</file>

<file path=ppt/comments/modernComment_10F_B05779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D9A6DE-49D7-47F0-B364-D6A2FEB0FEE9}" authorId="{A5399107-0393-73FC-C3BF-35D4137F18BF}" created="2023-08-14T12:06:28.0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58522684" sldId="271"/>
      <ac:picMk id="5" creationId="{8D6CA422-E48D-B3A0-C017-7E9D7813B009}"/>
    </ac:deMkLst>
    <p188:txBody>
      <a:bodyPr/>
      <a:lstStyle/>
      <a:p>
        <a:r>
          <a:rPr lang="en-GB"/>
          <a:t>CAM046059_d</a:t>
        </a:r>
      </a:p>
    </p188:txBody>
  </p188:cm>
</p188:cmLst>
</file>

<file path=ppt/comments/modernComment_111_32BDCF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D370A8-9AAD-4B4C-A8D1-B12722DFBE9C}" authorId="{A5399107-0393-73FC-C3BF-35D4137F18BF}" created="2023-08-16T17:04:50.17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51300241" sldId="273"/>
      <ac:spMk id="3" creationId="{A5825224-FEC5-5E9A-57B4-D157B38CDD2A}"/>
      <ac:txMk cp="42" len="5">
        <ac:context len="93" hash="580433540"/>
      </ac:txMk>
    </ac:txMkLst>
    <p188:pos x="956573" y="2829018"/>
    <p188:txBody>
      <a:bodyPr/>
      <a:lstStyle/>
      <a:p>
        <a:r>
          <a:rPr lang="en-GB"/>
          <a:t>Picture to explain?</a:t>
        </a:r>
      </a:p>
    </p188:txBody>
  </p188:cm>
</p188:cmLst>
</file>

<file path=ppt/comments/modernComment_113_AC7BD5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5002D9-CCB9-4062-A775-D40FCF243A4A}" authorId="{A5399107-0393-73FC-C3BF-35D4137F18BF}" created="2023-08-14T12:09:02.16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93796642" sldId="275"/>
      <ac:spMk id="3" creationId="{8E1EE0FC-CF58-DC84-4324-7409678AADA5}"/>
      <ac:txMk cp="46" len="49">
        <ac:context len="154" hash="3380550677"/>
      </ac:txMk>
    </ac:txMkLst>
    <p188:pos x="3544887" y="956838"/>
    <p188:txBody>
      <a:bodyPr/>
      <a:lstStyle/>
      <a:p>
        <a:r>
          <a:rPr lang="en-GB"/>
          <a:t>Takes the RGB values of every pixel in the image and returns n clusters, each with a central mean colour value - effectively giving the two most prominent colours within the image.</a:t>
        </a:r>
      </a:p>
    </p188:txBody>
  </p188:cm>
  <p188:cm id="{FC04C72E-CB5D-490C-9508-31B4E24639CE}" authorId="{A5399107-0393-73FC-C3BF-35D4137F18BF}" created="2023-08-14T12:09:09.06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93796642" sldId="275"/>
      <ac:spMk id="3" creationId="{8E1EE0FC-CF58-DC84-4324-7409678AADA5}"/>
      <ac:txMk cp="0" len="45">
        <ac:context len="154" hash="3380550677"/>
      </ac:txMk>
    </ac:txMkLst>
    <p188:pos x="3821112" y="271038"/>
    <p188:txBody>
      <a:bodyPr/>
      <a:lstStyle/>
      <a:p>
        <a:r>
          <a:rPr lang="en-GB"/>
          <a:t>Converts a closed shape into numbers by representing it as an infinite sum of ellipses of given shapes and sizes.</a:t>
        </a:r>
      </a:p>
    </p188:txBody>
  </p188:cm>
  <p188:cm id="{DE5DE903-48E5-40E3-B262-9B68E3A4D648}" authorId="{A5399107-0393-73FC-C3BF-35D4137F18BF}" created="2023-08-16T16:00:58.7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93796642" sldId="275"/>
      <ac:picMk id="46" creationId="{E21B6EDF-42AA-BEF0-9301-A16BF552F642}"/>
    </ac:deMkLst>
    <p188:txBody>
      <a:bodyPr/>
      <a:lstStyle/>
      <a:p>
        <a:r>
          <a:rPr lang="en-GB"/>
          <a:t>Change to example pic of wing</a:t>
        </a:r>
      </a:p>
    </p188:txBody>
  </p188:cm>
</p188:cmLst>
</file>

<file path=ppt/comments/modernComment_114_4D591F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EB7C10-424C-42B7-B02D-9D9FD83BD5EB}" authorId="{A5399107-0393-73FC-C3BF-35D4137F18BF}" created="2023-08-16T16:01:41.99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7686408" sldId="276"/>
      <ac:spMk id="2" creationId="{2A97D466-A046-1870-03DC-4EEF1B36AE60}"/>
      <ac:txMk cp="0" len="17">
        <ac:context len="18" hash="2698338577"/>
      </ac:txMk>
    </ac:txMkLst>
    <p188:pos x="3886485" y="276712"/>
    <p188:txBody>
      <a:bodyPr/>
      <a:lstStyle/>
      <a:p>
        <a:r>
          <a:rPr lang="en-GB"/>
          <a:t>Research algorithms for explaining</a:t>
        </a:r>
      </a:p>
    </p188:txBody>
  </p188:cm>
</p188:cmLst>
</file>

<file path=ppt/comments/modernComment_115_6B838B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1B40B2-A8A8-49DE-856A-855EF331A71E}" authorId="{A5399107-0393-73FC-C3BF-35D4137F18BF}" created="2023-08-16T16:01:52.1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3783030" sldId="277"/>
      <ac:graphicFrameMk id="6" creationId="{D06EB1C5-0F56-1C25-C720-B71456E19788}"/>
    </ac:deMkLst>
    <p188:txBody>
      <a:bodyPr/>
      <a:lstStyle/>
      <a:p>
        <a:r>
          <a:rPr lang="en-GB"/>
          <a:t>Change colours?</a:t>
        </a:r>
      </a:p>
    </p188:txBody>
  </p188:cm>
  <p188:cm id="{C22081F7-DFBA-4639-A057-EF6F9CF7471B}" authorId="{A5399107-0393-73FC-C3BF-35D4137F18BF}" created="2023-08-16T16:31:47.00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3783030" sldId="277"/>
      <ac:graphicFrameMk id="6" creationId="{D06EB1C5-0F56-1C25-C720-B71456E19788}"/>
    </ac:deMkLst>
    <p188:txBody>
      <a:bodyPr/>
      <a:lstStyle/>
      <a:p>
        <a:r>
          <a:rPr lang="en-GB"/>
          <a:t>Explain why accuracy changes - cannot use data that the models been trained on to measure accuracy</a:t>
        </a:r>
      </a:p>
    </p188:txBody>
  </p188:cm>
  <p188:cm id="{A9012D34-D1DC-4819-B7C8-2DF2BAF58E72}" authorId="{A5399107-0393-73FC-C3BF-35D4137F18BF}" status="resolved" created="2023-08-16T17:20:55.99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3783030" sldId="277"/>
      <ac:spMk id="2" creationId="{90580684-17AF-FA29-E41F-5E624D55A4F0}"/>
    </ac:deMkLst>
    <p188:txBody>
      <a:bodyPr/>
      <a:lstStyle/>
      <a:p>
        <a:r>
          <a:rPr lang="en-GB"/>
          <a:t>Clarify hybrid proportions</a:t>
        </a:r>
      </a:p>
    </p188:txBody>
  </p188:cm>
</p188:cmLst>
</file>

<file path=ppt/comments/modernComment_116_B630A9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0A4A65-CE9F-4FB1-924F-E3B03925C1AB}" authorId="{A5399107-0393-73FC-C3BF-35D4137F18BF}" created="2023-08-14T13:09:13.2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56642475" sldId="278"/>
      <ac:spMk id="2" creationId="{7F282935-E612-CD5F-C92C-B0052D00B903}"/>
      <ac:txMk cp="0" len="13">
        <ac:context len="14" hash="3319896608"/>
      </ac:txMk>
    </ac:txMkLst>
    <p188:pos x="4470150" y="269625"/>
    <p188:txBody>
      <a:bodyPr/>
      <a:lstStyle/>
      <a:p>
        <a:r>
          <a:rPr lang="en-GB"/>
          <a:t>Values were originally lower/more varied - used optimisations to produce more meaningful results</a:t>
        </a:r>
      </a:p>
    </p188:txBody>
  </p188:cm>
</p188:cmLst>
</file>

<file path=ppt/comments/modernComment_117_252A23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2EE542-3E37-4FE3-B347-24218BB659F6}" authorId="{A5399107-0393-73FC-C3BF-35D4137F18BF}" created="2023-08-14T13:55:51.44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23518588" sldId="279"/>
      <ac:spMk id="3" creationId="{7EC09CCC-9E03-2B27-9C5E-15CFDB9470E4}"/>
      <ac:txMk cp="204" len="13">
        <ac:context len="218" hash="3079210134"/>
      </ac:txMk>
    </ac:txMkLst>
    <p188:pos x="3127125" y="3050926"/>
    <p188:txBody>
      <a:bodyPr/>
      <a:lstStyle/>
      <a:p>
        <a:r>
          <a:rPr lang="en-GB"/>
          <a:t>not far off LDA and LR - few optimisations could be made</a:t>
        </a:r>
      </a:p>
    </p188:txBody>
  </p188:cm>
</p188:cmLst>
</file>

<file path=ppt/comments/modernComment_118_E80EE8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984AB7-42B3-4BD9-B6F8-B5009D2FBFE0}" authorId="{A5399107-0393-73FC-C3BF-35D4137F18BF}" created="2023-08-16T18:18:29.58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93291013" sldId="280"/>
      <ac:graphicFrameMk id="4" creationId="{620D8EB9-EB6F-628B-7AD5-76BEECB97DA5}"/>
    </ac:deMkLst>
    <p188:txBody>
      <a:bodyPr/>
      <a:lstStyle/>
      <a:p>
        <a:r>
          <a:rPr lang="en-GB"/>
          <a:t>Graph colours and size</a:t>
        </a:r>
      </a:p>
    </p188:txBody>
  </p188:cm>
</p188:cmLst>
</file>

<file path=ppt/comments/modernComment_11C_4C572A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C04697-D1CF-4866-B84B-09E7DF1ABFDA}" authorId="{A5399107-0393-73FC-C3BF-35D4137F18BF}" created="2023-08-16T16:05:35.1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80781054" sldId="284"/>
      <ac:graphicFrameMk id="4" creationId="{A6456DE7-F7C0-6382-F689-B34DC6C8DCAD}"/>
    </ac:deMkLst>
    <p188:txBody>
      <a:bodyPr/>
      <a:lstStyle/>
      <a:p>
        <a:r>
          <a:rPr lang="en-GB"/>
          <a:t>Change colours</a:t>
        </a:r>
      </a:p>
    </p188:txBody>
  </p188:cm>
</p188:cmLst>
</file>

<file path=ppt/comments/modernComment_11D_ACC69D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066A7A-E0D1-4CE8-9004-D3EA853430DB}" authorId="{A5399107-0393-73FC-C3BF-35D4137F18BF}" created="2023-08-16T16:03:50.510">
    <pc:sldMkLst xmlns:pc="http://schemas.microsoft.com/office/powerpoint/2013/main/command">
      <pc:docMk/>
      <pc:sldMk cId="2898697525" sldId="285"/>
    </pc:sldMkLst>
    <p188:txBody>
      <a:bodyPr/>
      <a:lstStyle/>
      <a:p>
        <a:r>
          <a:rPr lang="en-GB"/>
          <a:t>Put most important features after this slide</a:t>
        </a:r>
      </a:p>
    </p188:txBody>
  </p188:cm>
</p188:cmLst>
</file>

<file path=ppt/comments/modernComment_120_9BE92E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952F97-3147-4DC7-A3CE-186F54A173AE}" authorId="{A5399107-0393-73FC-C3BF-35D4137F18BF}" created="2023-08-16T16:03:59.608">
    <pc:sldMkLst xmlns:pc="http://schemas.microsoft.com/office/powerpoint/2013/main/command">
      <pc:docMk/>
      <pc:sldMk cId="2615750308" sldId="288"/>
    </pc:sldMkLst>
    <p188:txBody>
      <a:bodyPr/>
      <a:lstStyle/>
      <a:p>
        <a:r>
          <a:rPr lang="en-GB"/>
          <a:t>Unnecessary slides?</a:t>
        </a:r>
      </a:p>
    </p188:txBody>
  </p188:cm>
</p188:cmLst>
</file>

<file path=ppt/comments/modernComment_127_2CA1CD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E33A29-74F0-4F5C-9944-5C8CE67CC8E7}" authorId="{A5399107-0393-73FC-C3BF-35D4137F18BF}" created="2023-08-16T16:04:12.8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graphicFrameMk id="6" creationId="{72904C40-D82A-4F3B-58F2-0559A6C204BF}"/>
    </ac:deMkLst>
    <p188:txBody>
      <a:bodyPr/>
      <a:lstStyle/>
      <a:p>
        <a:r>
          <a:rPr lang="en-GB"/>
          <a:t>Correct graph and size</a:t>
        </a:r>
      </a:p>
    </p188:txBody>
  </p188:cm>
  <p188:cm id="{E7B6F6A0-B2FE-4572-A2A2-9BDA1817F0DC}" authorId="{A5399107-0393-73FC-C3BF-35D4137F18BF}" created="2023-08-16T16:04:22.37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spMk id="2" creationId="{C1129DE2-6E2C-AAA6-FDB2-188486961CC3}"/>
      <ac:txMk cp="0" len="15">
        <ac:context len="16" hash="923164863"/>
      </ac:txMk>
    </ac:txMkLst>
    <p188:pos x="4070833" y="494625"/>
    <p188:txBody>
      <a:bodyPr/>
      <a:lstStyle/>
      <a:p>
        <a:r>
          <a:rPr lang="en-GB"/>
          <a:t>Explain w/ subheading</a:t>
        </a:r>
      </a:p>
    </p188:txBody>
  </p188:cm>
</p188:cmLst>
</file>

<file path=ppt/comments/modernComment_12C_926806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9EFB72-EE2B-4F4A-9F9F-4D77482D89FC}" authorId="{A5399107-0393-73FC-C3BF-35D4137F18BF}" created="2023-08-16T16:05:11.11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56290847" sldId="300"/>
      <ac:spMk id="3" creationId="{D1AD0C34-2E61-D6C4-F8F2-6DF06ADADF29}"/>
      <ac:txMk cp="139" len="90">
        <ac:context len="230" hash="2162494105"/>
      </ac:txMk>
    </ac:txMkLst>
    <p188:pos x="10103884" y="275591"/>
    <p188:txBody>
      <a:bodyPr/>
      <a:lstStyle/>
      <a:p>
        <a:r>
          <a:rPr lang="en-GB"/>
          <a:t>Explain on slide</a:t>
        </a:r>
      </a:p>
    </p188:txBody>
  </p188:cm>
  <p188:cm id="{B764D151-00A4-49C9-A291-45A74D6BF88F}" authorId="{A5399107-0393-73FC-C3BF-35D4137F18BF}" created="2023-08-16T16:05:16.42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56290847" sldId="300"/>
      <ac:spMk id="2" creationId="{4135ABDA-CC04-1B12-CB52-18DAE961EC0E}"/>
      <ac:txMk cp="0" len="20">
        <ac:context len="21" hash="2555887263"/>
      </ac:txMk>
    </ac:txMkLst>
    <p188:pos x="6606235" y="275009"/>
    <p188:txBody>
      <a:bodyPr/>
      <a:lstStyle/>
      <a:p>
        <a:r>
          <a:rPr lang="en-GB"/>
          <a:t>Subheading explainer</a:t>
        </a:r>
      </a:p>
    </p188:txBody>
  </p188:cm>
</p188:cmLst>
</file>

<file path=ppt/comments/modernComment_12D_9D973D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E2EAD6-8FD6-44E3-99FE-286D972A0B6C}" authorId="{A5399107-0393-73FC-C3BF-35D4137F18BF}" created="2023-08-16T09:43:02.9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3934718" sldId="301"/>
      <ac:spMk id="2" creationId="{8EFA45B4-A9C5-65C4-BCE2-8720ED35748F}"/>
      <ac:txMk cp="0" len="11">
        <ac:context len="12" hash="1503508573"/>
      </ac:txMk>
    </ac:txMkLst>
    <p188:pos x="3892852" y="275009"/>
    <p188:txBody>
      <a:bodyPr/>
      <a:lstStyle/>
      <a:p>
        <a:r>
          <a:rPr lang="en-GB"/>
          <a:t>Add most important features</a:t>
        </a:r>
      </a:p>
    </p188:txBody>
  </p188:cm>
  <p188:cm id="{69044D62-788C-4E79-9CF7-83BAAFE3FAF4}" authorId="{A5399107-0393-73FC-C3BF-35D4137F18BF}" created="2023-08-16T16:05:26.196">
    <pc:sldMkLst xmlns:pc="http://schemas.microsoft.com/office/powerpoint/2013/main/command">
      <pc:docMk/>
      <pc:sldMk cId="2643934718" sldId="301"/>
    </pc:sldMkLst>
    <p188:txBody>
      <a:bodyPr/>
      <a:lstStyle/>
      <a:p>
        <a:r>
          <a:rPr lang="en-GB"/>
          <a:t>Add extra future ideas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B02010-2687-4826-B954-91969AA0305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3C212F-F030-42AC-A56B-886C744FDA45}">
      <dgm:prSet/>
      <dgm:spPr/>
      <dgm:t>
        <a:bodyPr/>
        <a:lstStyle/>
        <a:p>
          <a:r>
            <a:rPr lang="en-GB" baseline="0" dirty="0"/>
            <a:t>Background</a:t>
          </a:r>
          <a:endParaRPr lang="en-US" dirty="0"/>
        </a:p>
      </dgm:t>
    </dgm:pt>
    <dgm:pt modelId="{4C31A545-EEC1-43E8-B9A1-E88FA6A02CB5}" type="parTrans" cxnId="{2A4479A8-2EF0-4CC1-B836-E2A716C918BF}">
      <dgm:prSet/>
      <dgm:spPr/>
      <dgm:t>
        <a:bodyPr/>
        <a:lstStyle/>
        <a:p>
          <a:endParaRPr lang="en-US"/>
        </a:p>
      </dgm:t>
    </dgm:pt>
    <dgm:pt modelId="{B713E2BF-EA2B-40E3-8EE4-31B5E41F02C4}" type="sibTrans" cxnId="{2A4479A8-2EF0-4CC1-B836-E2A716C918BF}">
      <dgm:prSet/>
      <dgm:spPr/>
      <dgm:t>
        <a:bodyPr/>
        <a:lstStyle/>
        <a:p>
          <a:endParaRPr lang="en-US"/>
        </a:p>
      </dgm:t>
    </dgm:pt>
    <dgm:pt modelId="{5FC55E45-91CB-4F1A-B8EC-12428A85D824}">
      <dgm:prSet/>
      <dgm:spPr/>
      <dgm:t>
        <a:bodyPr/>
        <a:lstStyle/>
        <a:p>
          <a:r>
            <a:rPr lang="en-GB" baseline="0"/>
            <a:t>The Pipeline</a:t>
          </a:r>
          <a:endParaRPr lang="en-US"/>
        </a:p>
      </dgm:t>
    </dgm:pt>
    <dgm:pt modelId="{E5CC9888-2449-48CE-BD91-5A226EB90810}" type="parTrans" cxnId="{F73CE623-4AFF-427D-94EB-642F13017DD4}">
      <dgm:prSet/>
      <dgm:spPr/>
      <dgm:t>
        <a:bodyPr/>
        <a:lstStyle/>
        <a:p>
          <a:endParaRPr lang="en-US"/>
        </a:p>
      </dgm:t>
    </dgm:pt>
    <dgm:pt modelId="{C1B460C7-BFE9-4EB3-96A3-001E5237D9E5}" type="sibTrans" cxnId="{F73CE623-4AFF-427D-94EB-642F13017DD4}">
      <dgm:prSet/>
      <dgm:spPr/>
      <dgm:t>
        <a:bodyPr/>
        <a:lstStyle/>
        <a:p>
          <a:endParaRPr lang="en-US"/>
        </a:p>
      </dgm:t>
    </dgm:pt>
    <dgm:pt modelId="{0199D970-CE4C-4D1B-A812-9CCD4ACF0525}">
      <dgm:prSet/>
      <dgm:spPr/>
      <dgm:t>
        <a:bodyPr/>
        <a:lstStyle/>
        <a:p>
          <a:r>
            <a:rPr lang="en-GB" baseline="0" dirty="0"/>
            <a:t>Extracting features from images</a:t>
          </a:r>
          <a:endParaRPr lang="en-US" dirty="0"/>
        </a:p>
      </dgm:t>
    </dgm:pt>
    <dgm:pt modelId="{CDE76BC2-6D2F-4034-A188-3A6F4A877DC7}" type="parTrans" cxnId="{00E4377B-7628-4E40-AF63-31A3E0A333A2}">
      <dgm:prSet/>
      <dgm:spPr/>
      <dgm:t>
        <a:bodyPr/>
        <a:lstStyle/>
        <a:p>
          <a:endParaRPr lang="en-US"/>
        </a:p>
      </dgm:t>
    </dgm:pt>
    <dgm:pt modelId="{C2695A30-D573-4B97-A5CB-DEC6234EED26}" type="sibTrans" cxnId="{00E4377B-7628-4E40-AF63-31A3E0A333A2}">
      <dgm:prSet/>
      <dgm:spPr/>
      <dgm:t>
        <a:bodyPr/>
        <a:lstStyle/>
        <a:p>
          <a:endParaRPr lang="en-US"/>
        </a:p>
      </dgm:t>
    </dgm:pt>
    <dgm:pt modelId="{133D8BC2-C7F6-48C4-8648-0CCB152AEDBB}">
      <dgm:prSet/>
      <dgm:spPr/>
      <dgm:t>
        <a:bodyPr/>
        <a:lstStyle/>
        <a:p>
          <a:r>
            <a:rPr lang="en-GB" baseline="0"/>
            <a:t>Training and testing the models</a:t>
          </a:r>
          <a:endParaRPr lang="en-US"/>
        </a:p>
      </dgm:t>
    </dgm:pt>
    <dgm:pt modelId="{9FF4D9AE-CB2E-4EAB-9B0B-C7C6D6D37F52}" type="parTrans" cxnId="{F791A00B-69F5-4FF4-BC95-B798E67E4C62}">
      <dgm:prSet/>
      <dgm:spPr/>
      <dgm:t>
        <a:bodyPr/>
        <a:lstStyle/>
        <a:p>
          <a:endParaRPr lang="en-US"/>
        </a:p>
      </dgm:t>
    </dgm:pt>
    <dgm:pt modelId="{79FA2F4A-9309-4EF8-B5D5-2CDD6E018BA0}" type="sibTrans" cxnId="{F791A00B-69F5-4FF4-BC95-B798E67E4C62}">
      <dgm:prSet/>
      <dgm:spPr/>
      <dgm:t>
        <a:bodyPr/>
        <a:lstStyle/>
        <a:p>
          <a:endParaRPr lang="en-US"/>
        </a:p>
      </dgm:t>
    </dgm:pt>
    <dgm:pt modelId="{E99F0654-F5B5-44DE-BFE9-59E856046534}">
      <dgm:prSet/>
      <dgm:spPr/>
      <dgm:t>
        <a:bodyPr/>
        <a:lstStyle/>
        <a:p>
          <a:r>
            <a:rPr lang="en-GB" baseline="0"/>
            <a:t>The results and findings</a:t>
          </a:r>
          <a:endParaRPr lang="en-US"/>
        </a:p>
      </dgm:t>
    </dgm:pt>
    <dgm:pt modelId="{AD8031F7-A5B3-4B09-BAC9-2DE163D48521}" type="parTrans" cxnId="{F4A38697-E66E-4728-802B-BD1D9F85D047}">
      <dgm:prSet/>
      <dgm:spPr/>
      <dgm:t>
        <a:bodyPr/>
        <a:lstStyle/>
        <a:p>
          <a:endParaRPr lang="en-US"/>
        </a:p>
      </dgm:t>
    </dgm:pt>
    <dgm:pt modelId="{B1387F37-76FE-47E4-BB0D-BCDF0B3F952B}" type="sibTrans" cxnId="{F4A38697-E66E-4728-802B-BD1D9F85D047}">
      <dgm:prSet/>
      <dgm:spPr/>
      <dgm:t>
        <a:bodyPr/>
        <a:lstStyle/>
        <a:p>
          <a:endParaRPr lang="en-US"/>
        </a:p>
      </dgm:t>
    </dgm:pt>
    <dgm:pt modelId="{67E9746B-BC09-4C9C-A7AB-659E66EA356F}">
      <dgm:prSet/>
      <dgm:spPr/>
      <dgm:t>
        <a:bodyPr/>
        <a:lstStyle/>
        <a:p>
          <a:r>
            <a:rPr lang="en-GB" baseline="0"/>
            <a:t>Some issues</a:t>
          </a:r>
          <a:endParaRPr lang="en-US"/>
        </a:p>
      </dgm:t>
    </dgm:pt>
    <dgm:pt modelId="{8744C883-C50C-4653-906C-4D74C3600C44}" type="parTrans" cxnId="{FA5D4AAD-37C3-48F1-B594-29E68DEC56E3}">
      <dgm:prSet/>
      <dgm:spPr/>
      <dgm:t>
        <a:bodyPr/>
        <a:lstStyle/>
        <a:p>
          <a:endParaRPr lang="en-US"/>
        </a:p>
      </dgm:t>
    </dgm:pt>
    <dgm:pt modelId="{5574DA47-FE2B-458A-8C8B-2F1702F5513C}" type="sibTrans" cxnId="{FA5D4AAD-37C3-48F1-B594-29E68DEC56E3}">
      <dgm:prSet/>
      <dgm:spPr/>
      <dgm:t>
        <a:bodyPr/>
        <a:lstStyle/>
        <a:p>
          <a:endParaRPr lang="en-US"/>
        </a:p>
      </dgm:t>
    </dgm:pt>
    <dgm:pt modelId="{EC095C9E-075F-42CE-BDCD-C6476E00831D}">
      <dgm:prSet/>
      <dgm:spPr/>
      <dgm:t>
        <a:bodyPr/>
        <a:lstStyle/>
        <a:p>
          <a:r>
            <a:rPr lang="en-GB" baseline="0"/>
            <a:t>Pseudoreplication</a:t>
          </a:r>
          <a:endParaRPr lang="en-US"/>
        </a:p>
      </dgm:t>
    </dgm:pt>
    <dgm:pt modelId="{89A6A90D-21CE-40C8-9191-7B1E7725D5E7}" type="parTrans" cxnId="{55829843-C4F4-45EC-AF46-3A47FCFD2409}">
      <dgm:prSet/>
      <dgm:spPr/>
      <dgm:t>
        <a:bodyPr/>
        <a:lstStyle/>
        <a:p>
          <a:endParaRPr lang="en-US"/>
        </a:p>
      </dgm:t>
    </dgm:pt>
    <dgm:pt modelId="{9FFD040B-850B-42EE-B928-F1A0AF1993F1}" type="sibTrans" cxnId="{55829843-C4F4-45EC-AF46-3A47FCFD2409}">
      <dgm:prSet/>
      <dgm:spPr/>
      <dgm:t>
        <a:bodyPr/>
        <a:lstStyle/>
        <a:p>
          <a:endParaRPr lang="en-US"/>
        </a:p>
      </dgm:t>
    </dgm:pt>
    <dgm:pt modelId="{1131823C-B3FF-409B-9350-1C516F672270}">
      <dgm:prSet/>
      <dgm:spPr/>
      <dgm:t>
        <a:bodyPr/>
        <a:lstStyle/>
        <a:p>
          <a:r>
            <a:rPr lang="en-GB" baseline="0"/>
            <a:t>Class imbalances</a:t>
          </a:r>
          <a:endParaRPr lang="en-US"/>
        </a:p>
      </dgm:t>
    </dgm:pt>
    <dgm:pt modelId="{8DD99A70-B564-4F96-A570-56344596EF9B}" type="parTrans" cxnId="{32DB334F-E05B-43B9-A220-8A0A457EDB52}">
      <dgm:prSet/>
      <dgm:spPr/>
      <dgm:t>
        <a:bodyPr/>
        <a:lstStyle/>
        <a:p>
          <a:endParaRPr lang="en-US"/>
        </a:p>
      </dgm:t>
    </dgm:pt>
    <dgm:pt modelId="{9E7B7D7F-BC4E-40A0-883D-703549743763}" type="sibTrans" cxnId="{32DB334F-E05B-43B9-A220-8A0A457EDB52}">
      <dgm:prSet/>
      <dgm:spPr/>
      <dgm:t>
        <a:bodyPr/>
        <a:lstStyle/>
        <a:p>
          <a:endParaRPr lang="en-US"/>
        </a:p>
      </dgm:t>
    </dgm:pt>
    <dgm:pt modelId="{83DA212A-4614-4547-BC1F-4D38F0F6CD3F}">
      <dgm:prSet/>
      <dgm:spPr/>
      <dgm:t>
        <a:bodyPr/>
        <a:lstStyle/>
        <a:p>
          <a:r>
            <a:rPr lang="en-GB" baseline="0" dirty="0"/>
            <a:t>Conclusion</a:t>
          </a:r>
          <a:endParaRPr lang="en-US" dirty="0"/>
        </a:p>
      </dgm:t>
    </dgm:pt>
    <dgm:pt modelId="{30E626A4-F64F-4F3F-AF36-21AADFDEE467}" type="parTrans" cxnId="{06D243AE-32B3-49EC-A3AA-24DDE1A99908}">
      <dgm:prSet/>
      <dgm:spPr/>
      <dgm:t>
        <a:bodyPr/>
        <a:lstStyle/>
        <a:p>
          <a:endParaRPr lang="en-US"/>
        </a:p>
      </dgm:t>
    </dgm:pt>
    <dgm:pt modelId="{863E56D2-AE73-486C-9132-920E738CA394}" type="sibTrans" cxnId="{06D243AE-32B3-49EC-A3AA-24DDE1A99908}">
      <dgm:prSet/>
      <dgm:spPr/>
      <dgm:t>
        <a:bodyPr/>
        <a:lstStyle/>
        <a:p>
          <a:endParaRPr lang="en-US"/>
        </a:p>
      </dgm:t>
    </dgm:pt>
    <dgm:pt modelId="{28AD3120-353D-435C-AB9D-16EDA08266D4}">
      <dgm:prSet/>
      <dgm:spPr/>
      <dgm:t>
        <a:bodyPr/>
        <a:lstStyle/>
        <a:p>
          <a:r>
            <a:rPr lang="en-US" dirty="0"/>
            <a:t>The purpose behind my project</a:t>
          </a:r>
        </a:p>
      </dgm:t>
    </dgm:pt>
    <dgm:pt modelId="{24B802E5-FFCB-4EE0-BB0E-D46463F0A905}" type="parTrans" cxnId="{29A2CB22-E8A8-4750-BC8F-4DA2A1C604D5}">
      <dgm:prSet/>
      <dgm:spPr/>
      <dgm:t>
        <a:bodyPr/>
        <a:lstStyle/>
        <a:p>
          <a:endParaRPr lang="en-GB"/>
        </a:p>
      </dgm:t>
    </dgm:pt>
    <dgm:pt modelId="{6358FF34-A098-4823-BDC4-EC12D98E7F2C}" type="sibTrans" cxnId="{29A2CB22-E8A8-4750-BC8F-4DA2A1C604D5}">
      <dgm:prSet/>
      <dgm:spPr/>
      <dgm:t>
        <a:bodyPr/>
        <a:lstStyle/>
        <a:p>
          <a:endParaRPr lang="en-GB"/>
        </a:p>
      </dgm:t>
    </dgm:pt>
    <dgm:pt modelId="{27044AE4-D8F3-4506-AE9A-56A4ECEF3DD9}">
      <dgm:prSet/>
      <dgm:spPr/>
      <dgm:t>
        <a:bodyPr/>
        <a:lstStyle/>
        <a:p>
          <a:r>
            <a:rPr lang="en-GB" baseline="0" dirty="0"/>
            <a:t>Possible future steps</a:t>
          </a:r>
          <a:endParaRPr lang="en-US" dirty="0"/>
        </a:p>
      </dgm:t>
    </dgm:pt>
    <dgm:pt modelId="{FBC00191-ADC4-441D-BB13-E061EBCC34AA}" type="parTrans" cxnId="{20B278BE-CD81-4D35-A4A5-E24B140B740E}">
      <dgm:prSet/>
      <dgm:spPr/>
      <dgm:t>
        <a:bodyPr/>
        <a:lstStyle/>
        <a:p>
          <a:endParaRPr lang="en-GB"/>
        </a:p>
      </dgm:t>
    </dgm:pt>
    <dgm:pt modelId="{90C67466-031B-4C90-AF2F-411816EDB335}" type="sibTrans" cxnId="{20B278BE-CD81-4D35-A4A5-E24B140B740E}">
      <dgm:prSet/>
      <dgm:spPr/>
      <dgm:t>
        <a:bodyPr/>
        <a:lstStyle/>
        <a:p>
          <a:endParaRPr lang="en-GB"/>
        </a:p>
      </dgm:t>
    </dgm:pt>
    <dgm:pt modelId="{72EECFAC-C702-4066-8ABD-938C9EB3E9A4}" type="pres">
      <dgm:prSet presAssocID="{92B02010-2687-4826-B954-91969AA0305B}" presName="linear" presStyleCnt="0">
        <dgm:presLayoutVars>
          <dgm:dir/>
          <dgm:animLvl val="lvl"/>
          <dgm:resizeHandles val="exact"/>
        </dgm:presLayoutVars>
      </dgm:prSet>
      <dgm:spPr/>
    </dgm:pt>
    <dgm:pt modelId="{D0385512-EED7-488C-B43C-6FC7942EE075}" type="pres">
      <dgm:prSet presAssocID="{763C212F-F030-42AC-A56B-886C744FDA45}" presName="parentLin" presStyleCnt="0"/>
      <dgm:spPr/>
    </dgm:pt>
    <dgm:pt modelId="{07B95EAE-3726-4141-9EC8-78D259C3ADAC}" type="pres">
      <dgm:prSet presAssocID="{763C212F-F030-42AC-A56B-886C744FDA45}" presName="parentLeftMargin" presStyleLbl="node1" presStyleIdx="0" presStyleCnt="4"/>
      <dgm:spPr/>
    </dgm:pt>
    <dgm:pt modelId="{95B577AD-1222-498A-86B1-C9B972A8659C}" type="pres">
      <dgm:prSet presAssocID="{763C212F-F030-42AC-A56B-886C744FDA4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E50810-0DC8-4D91-A546-A52931442C6F}" type="pres">
      <dgm:prSet presAssocID="{763C212F-F030-42AC-A56B-886C744FDA45}" presName="negativeSpace" presStyleCnt="0"/>
      <dgm:spPr/>
    </dgm:pt>
    <dgm:pt modelId="{544B7624-6989-4761-9037-E2220DB2DB1A}" type="pres">
      <dgm:prSet presAssocID="{763C212F-F030-42AC-A56B-886C744FDA45}" presName="childText" presStyleLbl="conFgAcc1" presStyleIdx="0" presStyleCnt="4">
        <dgm:presLayoutVars>
          <dgm:bulletEnabled val="1"/>
        </dgm:presLayoutVars>
      </dgm:prSet>
      <dgm:spPr/>
    </dgm:pt>
    <dgm:pt modelId="{3543707B-9176-4427-A62B-F6FFFC0552EC}" type="pres">
      <dgm:prSet presAssocID="{B713E2BF-EA2B-40E3-8EE4-31B5E41F02C4}" presName="spaceBetweenRectangles" presStyleCnt="0"/>
      <dgm:spPr/>
    </dgm:pt>
    <dgm:pt modelId="{4C6D9C63-5E23-46F2-B86C-46B360812101}" type="pres">
      <dgm:prSet presAssocID="{5FC55E45-91CB-4F1A-B8EC-12428A85D824}" presName="parentLin" presStyleCnt="0"/>
      <dgm:spPr/>
    </dgm:pt>
    <dgm:pt modelId="{60AD23DC-840B-4AA6-985E-D37A5DDE6F3C}" type="pres">
      <dgm:prSet presAssocID="{5FC55E45-91CB-4F1A-B8EC-12428A85D824}" presName="parentLeftMargin" presStyleLbl="node1" presStyleIdx="0" presStyleCnt="4"/>
      <dgm:spPr/>
    </dgm:pt>
    <dgm:pt modelId="{D4C4E182-FE9B-45D9-9A8A-911D5F1E53DE}" type="pres">
      <dgm:prSet presAssocID="{5FC55E45-91CB-4F1A-B8EC-12428A85D82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925AF8-D412-4E85-A4F9-48228868DE8A}" type="pres">
      <dgm:prSet presAssocID="{5FC55E45-91CB-4F1A-B8EC-12428A85D824}" presName="negativeSpace" presStyleCnt="0"/>
      <dgm:spPr/>
    </dgm:pt>
    <dgm:pt modelId="{F4FAF6EB-6582-47ED-BAE8-C8863BF2B269}" type="pres">
      <dgm:prSet presAssocID="{5FC55E45-91CB-4F1A-B8EC-12428A85D824}" presName="childText" presStyleLbl="conFgAcc1" presStyleIdx="1" presStyleCnt="4">
        <dgm:presLayoutVars>
          <dgm:bulletEnabled val="1"/>
        </dgm:presLayoutVars>
      </dgm:prSet>
      <dgm:spPr/>
    </dgm:pt>
    <dgm:pt modelId="{FF169591-4FC3-4484-9621-05F8A3B00486}" type="pres">
      <dgm:prSet presAssocID="{C1B460C7-BFE9-4EB3-96A3-001E5237D9E5}" presName="spaceBetweenRectangles" presStyleCnt="0"/>
      <dgm:spPr/>
    </dgm:pt>
    <dgm:pt modelId="{9FBD5579-F9DF-4682-8AC4-EFBEE706EA7E}" type="pres">
      <dgm:prSet presAssocID="{67E9746B-BC09-4C9C-A7AB-659E66EA356F}" presName="parentLin" presStyleCnt="0"/>
      <dgm:spPr/>
    </dgm:pt>
    <dgm:pt modelId="{5632A282-13AB-4076-9D44-2E4B9C4A7CB1}" type="pres">
      <dgm:prSet presAssocID="{67E9746B-BC09-4C9C-A7AB-659E66EA356F}" presName="parentLeftMargin" presStyleLbl="node1" presStyleIdx="1" presStyleCnt="4"/>
      <dgm:spPr/>
    </dgm:pt>
    <dgm:pt modelId="{A7242194-AF06-4503-863B-EB1FF3E4C6F0}" type="pres">
      <dgm:prSet presAssocID="{67E9746B-BC09-4C9C-A7AB-659E66EA35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032B98E-B52A-4C2E-A54B-B70FFDF7C466}" type="pres">
      <dgm:prSet presAssocID="{67E9746B-BC09-4C9C-A7AB-659E66EA356F}" presName="negativeSpace" presStyleCnt="0"/>
      <dgm:spPr/>
    </dgm:pt>
    <dgm:pt modelId="{FA366967-5B44-42CF-B6B2-282D347B61F9}" type="pres">
      <dgm:prSet presAssocID="{67E9746B-BC09-4C9C-A7AB-659E66EA356F}" presName="childText" presStyleLbl="conFgAcc1" presStyleIdx="2" presStyleCnt="4">
        <dgm:presLayoutVars>
          <dgm:bulletEnabled val="1"/>
        </dgm:presLayoutVars>
      </dgm:prSet>
      <dgm:spPr/>
    </dgm:pt>
    <dgm:pt modelId="{55D06032-A151-4D7C-95D8-82B494CBB3D1}" type="pres">
      <dgm:prSet presAssocID="{5574DA47-FE2B-458A-8C8B-2F1702F5513C}" presName="spaceBetweenRectangles" presStyleCnt="0"/>
      <dgm:spPr/>
    </dgm:pt>
    <dgm:pt modelId="{4BC3FF39-2949-4137-994B-4486A03F5FBC}" type="pres">
      <dgm:prSet presAssocID="{83DA212A-4614-4547-BC1F-4D38F0F6CD3F}" presName="parentLin" presStyleCnt="0"/>
      <dgm:spPr/>
    </dgm:pt>
    <dgm:pt modelId="{BC51040D-5300-43FD-9AAB-9FBE9377E28C}" type="pres">
      <dgm:prSet presAssocID="{83DA212A-4614-4547-BC1F-4D38F0F6CD3F}" presName="parentLeftMargin" presStyleLbl="node1" presStyleIdx="2" presStyleCnt="4"/>
      <dgm:spPr/>
    </dgm:pt>
    <dgm:pt modelId="{19B4E3BE-6A98-44EE-A6D7-54E7CD9A7FE9}" type="pres">
      <dgm:prSet presAssocID="{83DA212A-4614-4547-BC1F-4D38F0F6CD3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A67283-A044-4677-8996-F88CFF8BA95E}" type="pres">
      <dgm:prSet presAssocID="{83DA212A-4614-4547-BC1F-4D38F0F6CD3F}" presName="negativeSpace" presStyleCnt="0"/>
      <dgm:spPr/>
    </dgm:pt>
    <dgm:pt modelId="{35D314E8-05BF-4016-B1E1-D09C51A37683}" type="pres">
      <dgm:prSet presAssocID="{83DA212A-4614-4547-BC1F-4D38F0F6CD3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791A00B-69F5-4FF4-BC95-B798E67E4C62}" srcId="{5FC55E45-91CB-4F1A-B8EC-12428A85D824}" destId="{133D8BC2-C7F6-48C4-8648-0CCB152AEDBB}" srcOrd="1" destOrd="0" parTransId="{9FF4D9AE-CB2E-4EAB-9B0B-C7C6D6D37F52}" sibTransId="{79FA2F4A-9309-4EF8-B5D5-2CDD6E018BA0}"/>
    <dgm:cxn modelId="{7BC5B320-0857-438E-BCE6-9AA61F7F7F9F}" type="presOf" srcId="{83DA212A-4614-4547-BC1F-4D38F0F6CD3F}" destId="{19B4E3BE-6A98-44EE-A6D7-54E7CD9A7FE9}" srcOrd="1" destOrd="0" presId="urn:microsoft.com/office/officeart/2005/8/layout/list1"/>
    <dgm:cxn modelId="{29A2CB22-E8A8-4750-BC8F-4DA2A1C604D5}" srcId="{763C212F-F030-42AC-A56B-886C744FDA45}" destId="{28AD3120-353D-435C-AB9D-16EDA08266D4}" srcOrd="0" destOrd="0" parTransId="{24B802E5-FFCB-4EE0-BB0E-D46463F0A905}" sibTransId="{6358FF34-A098-4823-BDC4-EC12D98E7F2C}"/>
    <dgm:cxn modelId="{F73CE623-4AFF-427D-94EB-642F13017DD4}" srcId="{92B02010-2687-4826-B954-91969AA0305B}" destId="{5FC55E45-91CB-4F1A-B8EC-12428A85D824}" srcOrd="1" destOrd="0" parTransId="{E5CC9888-2449-48CE-BD91-5A226EB90810}" sibTransId="{C1B460C7-BFE9-4EB3-96A3-001E5237D9E5}"/>
    <dgm:cxn modelId="{3E80015B-918B-4D9E-ABFF-72BC5F25B49D}" type="presOf" srcId="{1131823C-B3FF-409B-9350-1C516F672270}" destId="{FA366967-5B44-42CF-B6B2-282D347B61F9}" srcOrd="0" destOrd="1" presId="urn:microsoft.com/office/officeart/2005/8/layout/list1"/>
    <dgm:cxn modelId="{55829843-C4F4-45EC-AF46-3A47FCFD2409}" srcId="{67E9746B-BC09-4C9C-A7AB-659E66EA356F}" destId="{EC095C9E-075F-42CE-BDCD-C6476E00831D}" srcOrd="0" destOrd="0" parTransId="{89A6A90D-21CE-40C8-9191-7B1E7725D5E7}" sibTransId="{9FFD040B-850B-42EE-B928-F1A0AF1993F1}"/>
    <dgm:cxn modelId="{BC1FB646-7B19-4EFD-8BD9-F6CCB2A7454F}" type="presOf" srcId="{5FC55E45-91CB-4F1A-B8EC-12428A85D824}" destId="{60AD23DC-840B-4AA6-985E-D37A5DDE6F3C}" srcOrd="0" destOrd="0" presId="urn:microsoft.com/office/officeart/2005/8/layout/list1"/>
    <dgm:cxn modelId="{602AA46B-080F-4266-8AFB-39C051B48D8D}" type="presOf" srcId="{67E9746B-BC09-4C9C-A7AB-659E66EA356F}" destId="{5632A282-13AB-4076-9D44-2E4B9C4A7CB1}" srcOrd="0" destOrd="0" presId="urn:microsoft.com/office/officeart/2005/8/layout/list1"/>
    <dgm:cxn modelId="{32DB334F-E05B-43B9-A220-8A0A457EDB52}" srcId="{67E9746B-BC09-4C9C-A7AB-659E66EA356F}" destId="{1131823C-B3FF-409B-9350-1C516F672270}" srcOrd="1" destOrd="0" parTransId="{8DD99A70-B564-4F96-A570-56344596EF9B}" sibTransId="{9E7B7D7F-BC4E-40A0-883D-703549743763}"/>
    <dgm:cxn modelId="{60B69779-0C15-411E-A454-798FC2304AB6}" type="presOf" srcId="{133D8BC2-C7F6-48C4-8648-0CCB152AEDBB}" destId="{F4FAF6EB-6582-47ED-BAE8-C8863BF2B269}" srcOrd="0" destOrd="1" presId="urn:microsoft.com/office/officeart/2005/8/layout/list1"/>
    <dgm:cxn modelId="{00E4377B-7628-4E40-AF63-31A3E0A333A2}" srcId="{5FC55E45-91CB-4F1A-B8EC-12428A85D824}" destId="{0199D970-CE4C-4D1B-A812-9CCD4ACF0525}" srcOrd="0" destOrd="0" parTransId="{CDE76BC2-6D2F-4034-A188-3A6F4A877DC7}" sibTransId="{C2695A30-D573-4B97-A5CB-DEC6234EED26}"/>
    <dgm:cxn modelId="{6A91F783-B247-4AFD-A9BD-40BB40CBCD49}" type="presOf" srcId="{763C212F-F030-42AC-A56B-886C744FDA45}" destId="{07B95EAE-3726-4141-9EC8-78D259C3ADAC}" srcOrd="0" destOrd="0" presId="urn:microsoft.com/office/officeart/2005/8/layout/list1"/>
    <dgm:cxn modelId="{6009EF90-61C5-453A-8FEB-55B503F94CCA}" type="presOf" srcId="{28AD3120-353D-435C-AB9D-16EDA08266D4}" destId="{544B7624-6989-4761-9037-E2220DB2DB1A}" srcOrd="0" destOrd="0" presId="urn:microsoft.com/office/officeart/2005/8/layout/list1"/>
    <dgm:cxn modelId="{F4A38697-E66E-4728-802B-BD1D9F85D047}" srcId="{5FC55E45-91CB-4F1A-B8EC-12428A85D824}" destId="{E99F0654-F5B5-44DE-BFE9-59E856046534}" srcOrd="2" destOrd="0" parTransId="{AD8031F7-A5B3-4B09-BAC9-2DE163D48521}" sibTransId="{B1387F37-76FE-47E4-BB0D-BCDF0B3F952B}"/>
    <dgm:cxn modelId="{1DA274A8-DA8A-4AF1-A2CF-F24A8A1A0C64}" type="presOf" srcId="{EC095C9E-075F-42CE-BDCD-C6476E00831D}" destId="{FA366967-5B44-42CF-B6B2-282D347B61F9}" srcOrd="0" destOrd="0" presId="urn:microsoft.com/office/officeart/2005/8/layout/list1"/>
    <dgm:cxn modelId="{2A4479A8-2EF0-4CC1-B836-E2A716C918BF}" srcId="{92B02010-2687-4826-B954-91969AA0305B}" destId="{763C212F-F030-42AC-A56B-886C744FDA45}" srcOrd="0" destOrd="0" parTransId="{4C31A545-EEC1-43E8-B9A1-E88FA6A02CB5}" sibTransId="{B713E2BF-EA2B-40E3-8EE4-31B5E41F02C4}"/>
    <dgm:cxn modelId="{FA5D4AAD-37C3-48F1-B594-29E68DEC56E3}" srcId="{92B02010-2687-4826-B954-91969AA0305B}" destId="{67E9746B-BC09-4C9C-A7AB-659E66EA356F}" srcOrd="2" destOrd="0" parTransId="{8744C883-C50C-4653-906C-4D74C3600C44}" sibTransId="{5574DA47-FE2B-458A-8C8B-2F1702F5513C}"/>
    <dgm:cxn modelId="{06D243AE-32B3-49EC-A3AA-24DDE1A99908}" srcId="{92B02010-2687-4826-B954-91969AA0305B}" destId="{83DA212A-4614-4547-BC1F-4D38F0F6CD3F}" srcOrd="3" destOrd="0" parTransId="{30E626A4-F64F-4F3F-AF36-21AADFDEE467}" sibTransId="{863E56D2-AE73-486C-9132-920E738CA394}"/>
    <dgm:cxn modelId="{6D6FCDAE-AF30-4200-99DD-944B4FAEFCE1}" type="presOf" srcId="{E99F0654-F5B5-44DE-BFE9-59E856046534}" destId="{F4FAF6EB-6582-47ED-BAE8-C8863BF2B269}" srcOrd="0" destOrd="2" presId="urn:microsoft.com/office/officeart/2005/8/layout/list1"/>
    <dgm:cxn modelId="{F80CE2B3-90FF-4634-9B6E-47ED083BC8FA}" type="presOf" srcId="{92B02010-2687-4826-B954-91969AA0305B}" destId="{72EECFAC-C702-4066-8ABD-938C9EB3E9A4}" srcOrd="0" destOrd="0" presId="urn:microsoft.com/office/officeart/2005/8/layout/list1"/>
    <dgm:cxn modelId="{20B278BE-CD81-4D35-A4A5-E24B140B740E}" srcId="{83DA212A-4614-4547-BC1F-4D38F0F6CD3F}" destId="{27044AE4-D8F3-4506-AE9A-56A4ECEF3DD9}" srcOrd="0" destOrd="0" parTransId="{FBC00191-ADC4-441D-BB13-E061EBCC34AA}" sibTransId="{90C67466-031B-4C90-AF2F-411816EDB335}"/>
    <dgm:cxn modelId="{8550B5BF-CDC9-4341-9CA1-37B9F02444AB}" type="presOf" srcId="{763C212F-F030-42AC-A56B-886C744FDA45}" destId="{95B577AD-1222-498A-86B1-C9B972A8659C}" srcOrd="1" destOrd="0" presId="urn:microsoft.com/office/officeart/2005/8/layout/list1"/>
    <dgm:cxn modelId="{957DECC4-675E-430F-BCC6-0A3C320ACD99}" type="presOf" srcId="{0199D970-CE4C-4D1B-A812-9CCD4ACF0525}" destId="{F4FAF6EB-6582-47ED-BAE8-C8863BF2B269}" srcOrd="0" destOrd="0" presId="urn:microsoft.com/office/officeart/2005/8/layout/list1"/>
    <dgm:cxn modelId="{996A3CC7-F4AA-4F6E-BF96-75E5147C7A4A}" type="presOf" srcId="{27044AE4-D8F3-4506-AE9A-56A4ECEF3DD9}" destId="{35D314E8-05BF-4016-B1E1-D09C51A37683}" srcOrd="0" destOrd="0" presId="urn:microsoft.com/office/officeart/2005/8/layout/list1"/>
    <dgm:cxn modelId="{941DC6CE-7E12-429F-BEDD-9CB1BE945C75}" type="presOf" srcId="{83DA212A-4614-4547-BC1F-4D38F0F6CD3F}" destId="{BC51040D-5300-43FD-9AAB-9FBE9377E28C}" srcOrd="0" destOrd="0" presId="urn:microsoft.com/office/officeart/2005/8/layout/list1"/>
    <dgm:cxn modelId="{EDDCFAEB-2C0A-42D6-AB87-62036A6D2D49}" type="presOf" srcId="{67E9746B-BC09-4C9C-A7AB-659E66EA356F}" destId="{A7242194-AF06-4503-863B-EB1FF3E4C6F0}" srcOrd="1" destOrd="0" presId="urn:microsoft.com/office/officeart/2005/8/layout/list1"/>
    <dgm:cxn modelId="{E10411ED-9E93-41EC-BAA9-C21E83A758D9}" type="presOf" srcId="{5FC55E45-91CB-4F1A-B8EC-12428A85D824}" destId="{D4C4E182-FE9B-45D9-9A8A-911D5F1E53DE}" srcOrd="1" destOrd="0" presId="urn:microsoft.com/office/officeart/2005/8/layout/list1"/>
    <dgm:cxn modelId="{9904809D-EFE7-41BD-A059-6D29A7D7135D}" type="presParOf" srcId="{72EECFAC-C702-4066-8ABD-938C9EB3E9A4}" destId="{D0385512-EED7-488C-B43C-6FC7942EE075}" srcOrd="0" destOrd="0" presId="urn:microsoft.com/office/officeart/2005/8/layout/list1"/>
    <dgm:cxn modelId="{DDFD72C8-AE75-4D2F-846C-91707F19B187}" type="presParOf" srcId="{D0385512-EED7-488C-B43C-6FC7942EE075}" destId="{07B95EAE-3726-4141-9EC8-78D259C3ADAC}" srcOrd="0" destOrd="0" presId="urn:microsoft.com/office/officeart/2005/8/layout/list1"/>
    <dgm:cxn modelId="{F85EDEB3-A6B5-4BC5-89DA-928BD5D9EADA}" type="presParOf" srcId="{D0385512-EED7-488C-B43C-6FC7942EE075}" destId="{95B577AD-1222-498A-86B1-C9B972A8659C}" srcOrd="1" destOrd="0" presId="urn:microsoft.com/office/officeart/2005/8/layout/list1"/>
    <dgm:cxn modelId="{005AC94B-D1BC-4EEC-9ADB-9314E80C8E41}" type="presParOf" srcId="{72EECFAC-C702-4066-8ABD-938C9EB3E9A4}" destId="{13E50810-0DC8-4D91-A546-A52931442C6F}" srcOrd="1" destOrd="0" presId="urn:microsoft.com/office/officeart/2005/8/layout/list1"/>
    <dgm:cxn modelId="{E229ACC1-3B9A-4350-B1B6-0A73D89D5640}" type="presParOf" srcId="{72EECFAC-C702-4066-8ABD-938C9EB3E9A4}" destId="{544B7624-6989-4761-9037-E2220DB2DB1A}" srcOrd="2" destOrd="0" presId="urn:microsoft.com/office/officeart/2005/8/layout/list1"/>
    <dgm:cxn modelId="{FB5A5B00-4631-4596-8F62-1F8CE4FC1353}" type="presParOf" srcId="{72EECFAC-C702-4066-8ABD-938C9EB3E9A4}" destId="{3543707B-9176-4427-A62B-F6FFFC0552EC}" srcOrd="3" destOrd="0" presId="urn:microsoft.com/office/officeart/2005/8/layout/list1"/>
    <dgm:cxn modelId="{0AA6138C-03C0-4B50-949B-9825294FEF8E}" type="presParOf" srcId="{72EECFAC-C702-4066-8ABD-938C9EB3E9A4}" destId="{4C6D9C63-5E23-46F2-B86C-46B360812101}" srcOrd="4" destOrd="0" presId="urn:microsoft.com/office/officeart/2005/8/layout/list1"/>
    <dgm:cxn modelId="{32F5B78B-A94B-44CC-B94F-C47A69D5BEE8}" type="presParOf" srcId="{4C6D9C63-5E23-46F2-B86C-46B360812101}" destId="{60AD23DC-840B-4AA6-985E-D37A5DDE6F3C}" srcOrd="0" destOrd="0" presId="urn:microsoft.com/office/officeart/2005/8/layout/list1"/>
    <dgm:cxn modelId="{D13333CC-16A5-4B74-A5D1-9378A6F2EE9E}" type="presParOf" srcId="{4C6D9C63-5E23-46F2-B86C-46B360812101}" destId="{D4C4E182-FE9B-45D9-9A8A-911D5F1E53DE}" srcOrd="1" destOrd="0" presId="urn:microsoft.com/office/officeart/2005/8/layout/list1"/>
    <dgm:cxn modelId="{EB7E7D05-3C26-4CE2-BB4F-270643803EA7}" type="presParOf" srcId="{72EECFAC-C702-4066-8ABD-938C9EB3E9A4}" destId="{4D925AF8-D412-4E85-A4F9-48228868DE8A}" srcOrd="5" destOrd="0" presId="urn:microsoft.com/office/officeart/2005/8/layout/list1"/>
    <dgm:cxn modelId="{A16BABDC-8689-4FF4-A52C-0658A918FED6}" type="presParOf" srcId="{72EECFAC-C702-4066-8ABD-938C9EB3E9A4}" destId="{F4FAF6EB-6582-47ED-BAE8-C8863BF2B269}" srcOrd="6" destOrd="0" presId="urn:microsoft.com/office/officeart/2005/8/layout/list1"/>
    <dgm:cxn modelId="{EEECC670-46DE-433E-9209-A4D52B99F715}" type="presParOf" srcId="{72EECFAC-C702-4066-8ABD-938C9EB3E9A4}" destId="{FF169591-4FC3-4484-9621-05F8A3B00486}" srcOrd="7" destOrd="0" presId="urn:microsoft.com/office/officeart/2005/8/layout/list1"/>
    <dgm:cxn modelId="{39EAA7DE-D3A0-49B1-8BEA-9F2191DD4C61}" type="presParOf" srcId="{72EECFAC-C702-4066-8ABD-938C9EB3E9A4}" destId="{9FBD5579-F9DF-4682-8AC4-EFBEE706EA7E}" srcOrd="8" destOrd="0" presId="urn:microsoft.com/office/officeart/2005/8/layout/list1"/>
    <dgm:cxn modelId="{17BCADC6-D19F-41BE-A4A4-4440456C76EB}" type="presParOf" srcId="{9FBD5579-F9DF-4682-8AC4-EFBEE706EA7E}" destId="{5632A282-13AB-4076-9D44-2E4B9C4A7CB1}" srcOrd="0" destOrd="0" presId="urn:microsoft.com/office/officeart/2005/8/layout/list1"/>
    <dgm:cxn modelId="{32F27848-B206-4A3C-B869-E0D6C28AD738}" type="presParOf" srcId="{9FBD5579-F9DF-4682-8AC4-EFBEE706EA7E}" destId="{A7242194-AF06-4503-863B-EB1FF3E4C6F0}" srcOrd="1" destOrd="0" presId="urn:microsoft.com/office/officeart/2005/8/layout/list1"/>
    <dgm:cxn modelId="{750884ED-03A4-4A87-94D4-757720E0AC41}" type="presParOf" srcId="{72EECFAC-C702-4066-8ABD-938C9EB3E9A4}" destId="{C032B98E-B52A-4C2E-A54B-B70FFDF7C466}" srcOrd="9" destOrd="0" presId="urn:microsoft.com/office/officeart/2005/8/layout/list1"/>
    <dgm:cxn modelId="{A0EC8F88-7E39-428F-9A00-F4F5702E04D5}" type="presParOf" srcId="{72EECFAC-C702-4066-8ABD-938C9EB3E9A4}" destId="{FA366967-5B44-42CF-B6B2-282D347B61F9}" srcOrd="10" destOrd="0" presId="urn:microsoft.com/office/officeart/2005/8/layout/list1"/>
    <dgm:cxn modelId="{F8829B86-EAAE-4535-BFAB-91EE7983E65E}" type="presParOf" srcId="{72EECFAC-C702-4066-8ABD-938C9EB3E9A4}" destId="{55D06032-A151-4D7C-95D8-82B494CBB3D1}" srcOrd="11" destOrd="0" presId="urn:microsoft.com/office/officeart/2005/8/layout/list1"/>
    <dgm:cxn modelId="{C46B9A3A-73CD-422D-87B4-6C64A07674C6}" type="presParOf" srcId="{72EECFAC-C702-4066-8ABD-938C9EB3E9A4}" destId="{4BC3FF39-2949-4137-994B-4486A03F5FBC}" srcOrd="12" destOrd="0" presId="urn:microsoft.com/office/officeart/2005/8/layout/list1"/>
    <dgm:cxn modelId="{713FDB3B-20C8-4C27-91A2-D03C55199A5D}" type="presParOf" srcId="{4BC3FF39-2949-4137-994B-4486A03F5FBC}" destId="{BC51040D-5300-43FD-9AAB-9FBE9377E28C}" srcOrd="0" destOrd="0" presId="urn:microsoft.com/office/officeart/2005/8/layout/list1"/>
    <dgm:cxn modelId="{74311942-74C8-466E-A97C-146D13035A1A}" type="presParOf" srcId="{4BC3FF39-2949-4137-994B-4486A03F5FBC}" destId="{19B4E3BE-6A98-44EE-A6D7-54E7CD9A7FE9}" srcOrd="1" destOrd="0" presId="urn:microsoft.com/office/officeart/2005/8/layout/list1"/>
    <dgm:cxn modelId="{9084AC1D-1CD6-456E-A0AA-26B328C6A91A}" type="presParOf" srcId="{72EECFAC-C702-4066-8ABD-938C9EB3E9A4}" destId="{10A67283-A044-4677-8996-F88CFF8BA95E}" srcOrd="13" destOrd="0" presId="urn:microsoft.com/office/officeart/2005/8/layout/list1"/>
    <dgm:cxn modelId="{ECA743B8-0DCE-43E1-BEF3-C1167D3FB0AF}" type="presParOf" srcId="{72EECFAC-C702-4066-8ABD-938C9EB3E9A4}" destId="{35D314E8-05BF-4016-B1E1-D09C51A3768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CD221A-8FA3-49EF-A72F-7A8BC396BD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8470565-25D5-41A9-8A9E-CA99D0B99F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Helicoverpa armigera is one of the world’s worst crop pests, and recently invaded South America.</a:t>
          </a:r>
          <a:endParaRPr lang="en-US" dirty="0"/>
        </a:p>
      </dgm:t>
    </dgm:pt>
    <dgm:pt modelId="{064DA7FC-E0B8-4DC3-89F4-A84E6F84192C}" type="parTrans" cxnId="{8DE128F2-08B3-4F7A-BDD9-8AABDBD5EB9E}">
      <dgm:prSet/>
      <dgm:spPr/>
      <dgm:t>
        <a:bodyPr/>
        <a:lstStyle/>
        <a:p>
          <a:endParaRPr lang="en-US"/>
        </a:p>
      </dgm:t>
    </dgm:pt>
    <dgm:pt modelId="{319E9914-78BF-462B-8330-943215630D8E}" type="sibTrans" cxnId="{8DE128F2-08B3-4F7A-BDD9-8AABDBD5EB9E}">
      <dgm:prSet/>
      <dgm:spPr/>
      <dgm:t>
        <a:bodyPr/>
        <a:lstStyle/>
        <a:p>
          <a:endParaRPr lang="en-US"/>
        </a:p>
      </dgm:t>
    </dgm:pt>
    <dgm:pt modelId="{C08EBAB1-7693-4286-B01E-E297C583526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Hybridised with Helicoverpa zea, spreading resistance genes</a:t>
          </a:r>
          <a:endParaRPr lang="en-US" dirty="0"/>
        </a:p>
      </dgm:t>
    </dgm:pt>
    <dgm:pt modelId="{BDD01869-391A-4E0F-B771-ECFD839500BB}" type="parTrans" cxnId="{4C50458E-FA26-443B-8324-4E157AF584D2}">
      <dgm:prSet/>
      <dgm:spPr/>
      <dgm:t>
        <a:bodyPr/>
        <a:lstStyle/>
        <a:p>
          <a:endParaRPr lang="en-US"/>
        </a:p>
      </dgm:t>
    </dgm:pt>
    <dgm:pt modelId="{CB56411E-453E-4173-B929-B46FE186EA3E}" type="sibTrans" cxnId="{4C50458E-FA26-443B-8324-4E157AF584D2}">
      <dgm:prSet/>
      <dgm:spPr/>
      <dgm:t>
        <a:bodyPr/>
        <a:lstStyle/>
        <a:p>
          <a:endParaRPr lang="en-US"/>
        </a:p>
      </dgm:t>
    </dgm:pt>
    <dgm:pt modelId="{AA58B650-4982-40F2-8230-CD7E1969179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Difficult to distinguish – already a long genotyping process</a:t>
          </a:r>
          <a:endParaRPr lang="en-US" dirty="0"/>
        </a:p>
      </dgm:t>
    </dgm:pt>
    <dgm:pt modelId="{BD2CC4D0-9744-495F-BE2C-3ADA1A20FFE3}" type="parTrans" cxnId="{4E04D4A2-27C5-4D04-920A-26D60926C60F}">
      <dgm:prSet/>
      <dgm:spPr/>
      <dgm:t>
        <a:bodyPr/>
        <a:lstStyle/>
        <a:p>
          <a:endParaRPr lang="en-US"/>
        </a:p>
      </dgm:t>
    </dgm:pt>
    <dgm:pt modelId="{84AC4C29-EAB6-46B8-A2E7-1A10E9B9ECE2}" type="sibTrans" cxnId="{4E04D4A2-27C5-4D04-920A-26D60926C60F}">
      <dgm:prSet/>
      <dgm:spPr/>
      <dgm:t>
        <a:bodyPr/>
        <a:lstStyle/>
        <a:p>
          <a:endParaRPr lang="en-US"/>
        </a:p>
      </dgm:t>
    </dgm:pt>
    <dgm:pt modelId="{7A9C4B87-216A-4663-B7DB-25079419121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Idea – use machine learning model to distinguish species in the field using nothing but images of the moths’ wings</a:t>
          </a:r>
          <a:endParaRPr lang="en-US" dirty="0"/>
        </a:p>
      </dgm:t>
    </dgm:pt>
    <dgm:pt modelId="{F5075BF7-5182-4C8C-8BE2-4C51A7D55544}" type="parTrans" cxnId="{E2C426AB-EE3A-4730-A155-AAFD1D197C3D}">
      <dgm:prSet/>
      <dgm:spPr/>
      <dgm:t>
        <a:bodyPr/>
        <a:lstStyle/>
        <a:p>
          <a:endParaRPr lang="en-US"/>
        </a:p>
      </dgm:t>
    </dgm:pt>
    <dgm:pt modelId="{B7BA3284-63BE-411B-96C7-F11F03FEB7EC}" type="sibTrans" cxnId="{E2C426AB-EE3A-4730-A155-AAFD1D197C3D}">
      <dgm:prSet/>
      <dgm:spPr/>
      <dgm:t>
        <a:bodyPr/>
        <a:lstStyle/>
        <a:p>
          <a:endParaRPr lang="en-US"/>
        </a:p>
      </dgm:t>
    </dgm:pt>
    <dgm:pt modelId="{4753938E-88DD-440A-9FCB-FA351B258201}" type="pres">
      <dgm:prSet presAssocID="{6DCD221A-8FA3-49EF-A72F-7A8BC396BDE6}" presName="root" presStyleCnt="0">
        <dgm:presLayoutVars>
          <dgm:dir/>
          <dgm:resizeHandles val="exact"/>
        </dgm:presLayoutVars>
      </dgm:prSet>
      <dgm:spPr/>
    </dgm:pt>
    <dgm:pt modelId="{8F6CD2FB-E302-457F-9EB9-D3EAA2BF0F4D}" type="pres">
      <dgm:prSet presAssocID="{D8470565-25D5-41A9-8A9E-CA99D0B99F56}" presName="compNode" presStyleCnt="0"/>
      <dgm:spPr/>
    </dgm:pt>
    <dgm:pt modelId="{1B95B4A9-AF70-4232-8569-5148748E343D}" type="pres">
      <dgm:prSet presAssocID="{D8470565-25D5-41A9-8A9E-CA99D0B99F56}" presName="bgRect" presStyleLbl="bgShp" presStyleIdx="0" presStyleCnt="4"/>
      <dgm:spPr/>
    </dgm:pt>
    <dgm:pt modelId="{3C221323-283A-4F59-9F7A-2498C2447C30}" type="pres">
      <dgm:prSet presAssocID="{D8470565-25D5-41A9-8A9E-CA99D0B99F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 with solid fill"/>
        </a:ext>
      </dgm:extLst>
    </dgm:pt>
    <dgm:pt modelId="{6FA29CFB-BDB1-4C60-BBAD-DE30635019BD}" type="pres">
      <dgm:prSet presAssocID="{D8470565-25D5-41A9-8A9E-CA99D0B99F56}" presName="spaceRect" presStyleCnt="0"/>
      <dgm:spPr/>
    </dgm:pt>
    <dgm:pt modelId="{9184B154-D31C-437E-89D1-E0FA9304DEB1}" type="pres">
      <dgm:prSet presAssocID="{D8470565-25D5-41A9-8A9E-CA99D0B99F56}" presName="parTx" presStyleLbl="revTx" presStyleIdx="0" presStyleCnt="4">
        <dgm:presLayoutVars>
          <dgm:chMax val="0"/>
          <dgm:chPref val="0"/>
        </dgm:presLayoutVars>
      </dgm:prSet>
      <dgm:spPr/>
    </dgm:pt>
    <dgm:pt modelId="{430BE2BD-1E1D-44E9-B79E-AC212F9604D4}" type="pres">
      <dgm:prSet presAssocID="{319E9914-78BF-462B-8330-943215630D8E}" presName="sibTrans" presStyleCnt="0"/>
      <dgm:spPr/>
    </dgm:pt>
    <dgm:pt modelId="{09BE19BE-C986-4E13-9E60-2557DADD38EA}" type="pres">
      <dgm:prSet presAssocID="{C08EBAB1-7693-4286-B01E-E297C583526F}" presName="compNode" presStyleCnt="0"/>
      <dgm:spPr/>
    </dgm:pt>
    <dgm:pt modelId="{74CB285C-F64D-453C-A4FA-46914F8B458B}" type="pres">
      <dgm:prSet presAssocID="{C08EBAB1-7693-4286-B01E-E297C583526F}" presName="bgRect" presStyleLbl="bgShp" presStyleIdx="1" presStyleCnt="4"/>
      <dgm:spPr/>
    </dgm:pt>
    <dgm:pt modelId="{6A3D8DFA-4986-4EB3-A4B2-04850766FDF9}" type="pres">
      <dgm:prSet presAssocID="{C08EBAB1-7693-4286-B01E-E297C5835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4168A644-9F07-4CAE-9660-7E7CB2F670EC}" type="pres">
      <dgm:prSet presAssocID="{C08EBAB1-7693-4286-B01E-E297C583526F}" presName="spaceRect" presStyleCnt="0"/>
      <dgm:spPr/>
    </dgm:pt>
    <dgm:pt modelId="{130EC62A-5276-476D-B686-C62852F8F8B8}" type="pres">
      <dgm:prSet presAssocID="{C08EBAB1-7693-4286-B01E-E297C583526F}" presName="parTx" presStyleLbl="revTx" presStyleIdx="1" presStyleCnt="4">
        <dgm:presLayoutVars>
          <dgm:chMax val="0"/>
          <dgm:chPref val="0"/>
        </dgm:presLayoutVars>
      </dgm:prSet>
      <dgm:spPr/>
    </dgm:pt>
    <dgm:pt modelId="{4FF0144C-91D5-4FDF-8E9E-2409015C3087}" type="pres">
      <dgm:prSet presAssocID="{CB56411E-453E-4173-B929-B46FE186EA3E}" presName="sibTrans" presStyleCnt="0"/>
      <dgm:spPr/>
    </dgm:pt>
    <dgm:pt modelId="{1D5D8502-A336-4186-93E3-CB5FD61FC430}" type="pres">
      <dgm:prSet presAssocID="{AA58B650-4982-40F2-8230-CD7E19691799}" presName="compNode" presStyleCnt="0"/>
      <dgm:spPr/>
    </dgm:pt>
    <dgm:pt modelId="{D5A4FA66-72FC-476B-8A6A-596E5C7D85D1}" type="pres">
      <dgm:prSet presAssocID="{AA58B650-4982-40F2-8230-CD7E19691799}" presName="bgRect" presStyleLbl="bgShp" presStyleIdx="2" presStyleCnt="4"/>
      <dgm:spPr/>
    </dgm:pt>
    <dgm:pt modelId="{70439C92-B05B-4221-B915-6AEA6FB96C98}" type="pres">
      <dgm:prSet presAssocID="{AA58B650-4982-40F2-8230-CD7E196917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727B1F1-CCE7-46E8-B3CA-CD796632AEA7}" type="pres">
      <dgm:prSet presAssocID="{AA58B650-4982-40F2-8230-CD7E19691799}" presName="spaceRect" presStyleCnt="0"/>
      <dgm:spPr/>
    </dgm:pt>
    <dgm:pt modelId="{CF95A6A0-D90A-4DDD-871F-622F4EEE7B58}" type="pres">
      <dgm:prSet presAssocID="{AA58B650-4982-40F2-8230-CD7E19691799}" presName="parTx" presStyleLbl="revTx" presStyleIdx="2" presStyleCnt="4">
        <dgm:presLayoutVars>
          <dgm:chMax val="0"/>
          <dgm:chPref val="0"/>
        </dgm:presLayoutVars>
      </dgm:prSet>
      <dgm:spPr/>
    </dgm:pt>
    <dgm:pt modelId="{BE355C89-8CE1-4BE2-A5CF-6F39B537DB28}" type="pres">
      <dgm:prSet presAssocID="{84AC4C29-EAB6-46B8-A2E7-1A10E9B9ECE2}" presName="sibTrans" presStyleCnt="0"/>
      <dgm:spPr/>
    </dgm:pt>
    <dgm:pt modelId="{B2487343-F547-4D71-83AA-50BF641329DC}" type="pres">
      <dgm:prSet presAssocID="{7A9C4B87-216A-4663-B7DB-250794191215}" presName="compNode" presStyleCnt="0"/>
      <dgm:spPr/>
    </dgm:pt>
    <dgm:pt modelId="{CCBC2F95-A8C3-4840-84A4-03F29094FCEE}" type="pres">
      <dgm:prSet presAssocID="{7A9C4B87-216A-4663-B7DB-250794191215}" presName="bgRect" presStyleLbl="bgShp" presStyleIdx="3" presStyleCnt="4"/>
      <dgm:spPr/>
    </dgm:pt>
    <dgm:pt modelId="{2B130FED-CEF2-4292-994B-753A360E930A}" type="pres">
      <dgm:prSet presAssocID="{7A9C4B87-216A-4663-B7DB-2507941912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3BF6CD59-8D47-4174-B376-05CB67673CB6}" type="pres">
      <dgm:prSet presAssocID="{7A9C4B87-216A-4663-B7DB-250794191215}" presName="spaceRect" presStyleCnt="0"/>
      <dgm:spPr/>
    </dgm:pt>
    <dgm:pt modelId="{06F21344-41BF-4B7A-9537-226820720E5B}" type="pres">
      <dgm:prSet presAssocID="{7A9C4B87-216A-4663-B7DB-2507941912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BD06716-F021-4B6D-82A3-12900B3DA96E}" type="presOf" srcId="{7A9C4B87-216A-4663-B7DB-250794191215}" destId="{06F21344-41BF-4B7A-9537-226820720E5B}" srcOrd="0" destOrd="0" presId="urn:microsoft.com/office/officeart/2018/2/layout/IconVerticalSolidList"/>
    <dgm:cxn modelId="{BA9E1853-280D-4FFB-B172-B65A20F9C548}" type="presOf" srcId="{AA58B650-4982-40F2-8230-CD7E19691799}" destId="{CF95A6A0-D90A-4DDD-871F-622F4EEE7B58}" srcOrd="0" destOrd="0" presId="urn:microsoft.com/office/officeart/2018/2/layout/IconVerticalSolidList"/>
    <dgm:cxn modelId="{0F2A3283-F10D-4524-A0D2-F3BF194CEDA8}" type="presOf" srcId="{D8470565-25D5-41A9-8A9E-CA99D0B99F56}" destId="{9184B154-D31C-437E-89D1-E0FA9304DEB1}" srcOrd="0" destOrd="0" presId="urn:microsoft.com/office/officeart/2018/2/layout/IconVerticalSolidList"/>
    <dgm:cxn modelId="{4C50458E-FA26-443B-8324-4E157AF584D2}" srcId="{6DCD221A-8FA3-49EF-A72F-7A8BC396BDE6}" destId="{C08EBAB1-7693-4286-B01E-E297C583526F}" srcOrd="1" destOrd="0" parTransId="{BDD01869-391A-4E0F-B771-ECFD839500BB}" sibTransId="{CB56411E-453E-4173-B929-B46FE186EA3E}"/>
    <dgm:cxn modelId="{4E04D4A2-27C5-4D04-920A-26D60926C60F}" srcId="{6DCD221A-8FA3-49EF-A72F-7A8BC396BDE6}" destId="{AA58B650-4982-40F2-8230-CD7E19691799}" srcOrd="2" destOrd="0" parTransId="{BD2CC4D0-9744-495F-BE2C-3ADA1A20FFE3}" sibTransId="{84AC4C29-EAB6-46B8-A2E7-1A10E9B9ECE2}"/>
    <dgm:cxn modelId="{E2C426AB-EE3A-4730-A155-AAFD1D197C3D}" srcId="{6DCD221A-8FA3-49EF-A72F-7A8BC396BDE6}" destId="{7A9C4B87-216A-4663-B7DB-250794191215}" srcOrd="3" destOrd="0" parTransId="{F5075BF7-5182-4C8C-8BE2-4C51A7D55544}" sibTransId="{B7BA3284-63BE-411B-96C7-F11F03FEB7EC}"/>
    <dgm:cxn modelId="{54E29ECA-5323-4CC8-B991-45A5B16D9174}" type="presOf" srcId="{C08EBAB1-7693-4286-B01E-E297C583526F}" destId="{130EC62A-5276-476D-B686-C62852F8F8B8}" srcOrd="0" destOrd="0" presId="urn:microsoft.com/office/officeart/2018/2/layout/IconVerticalSolidList"/>
    <dgm:cxn modelId="{C9E7B5CD-B828-4566-AD93-349FD801361A}" type="presOf" srcId="{6DCD221A-8FA3-49EF-A72F-7A8BC396BDE6}" destId="{4753938E-88DD-440A-9FCB-FA351B258201}" srcOrd="0" destOrd="0" presId="urn:microsoft.com/office/officeart/2018/2/layout/IconVerticalSolidList"/>
    <dgm:cxn modelId="{8DE128F2-08B3-4F7A-BDD9-8AABDBD5EB9E}" srcId="{6DCD221A-8FA3-49EF-A72F-7A8BC396BDE6}" destId="{D8470565-25D5-41A9-8A9E-CA99D0B99F56}" srcOrd="0" destOrd="0" parTransId="{064DA7FC-E0B8-4DC3-89F4-A84E6F84192C}" sibTransId="{319E9914-78BF-462B-8330-943215630D8E}"/>
    <dgm:cxn modelId="{81CAF44A-9AE0-4208-BE81-129A58FE4A4C}" type="presParOf" srcId="{4753938E-88DD-440A-9FCB-FA351B258201}" destId="{8F6CD2FB-E302-457F-9EB9-D3EAA2BF0F4D}" srcOrd="0" destOrd="0" presId="urn:microsoft.com/office/officeart/2018/2/layout/IconVerticalSolidList"/>
    <dgm:cxn modelId="{6AF173DE-BCDA-48EE-B361-8888A4FD18A1}" type="presParOf" srcId="{8F6CD2FB-E302-457F-9EB9-D3EAA2BF0F4D}" destId="{1B95B4A9-AF70-4232-8569-5148748E343D}" srcOrd="0" destOrd="0" presId="urn:microsoft.com/office/officeart/2018/2/layout/IconVerticalSolidList"/>
    <dgm:cxn modelId="{67A80717-A871-4864-8412-FDD8B524AEDE}" type="presParOf" srcId="{8F6CD2FB-E302-457F-9EB9-D3EAA2BF0F4D}" destId="{3C221323-283A-4F59-9F7A-2498C2447C30}" srcOrd="1" destOrd="0" presId="urn:microsoft.com/office/officeart/2018/2/layout/IconVerticalSolidList"/>
    <dgm:cxn modelId="{AE29683E-01A5-4EEB-B8B1-6E16E914B7E3}" type="presParOf" srcId="{8F6CD2FB-E302-457F-9EB9-D3EAA2BF0F4D}" destId="{6FA29CFB-BDB1-4C60-BBAD-DE30635019BD}" srcOrd="2" destOrd="0" presId="urn:microsoft.com/office/officeart/2018/2/layout/IconVerticalSolidList"/>
    <dgm:cxn modelId="{9D07D7F0-B9D7-495C-802A-5B33265C56CD}" type="presParOf" srcId="{8F6CD2FB-E302-457F-9EB9-D3EAA2BF0F4D}" destId="{9184B154-D31C-437E-89D1-E0FA9304DEB1}" srcOrd="3" destOrd="0" presId="urn:microsoft.com/office/officeart/2018/2/layout/IconVerticalSolidList"/>
    <dgm:cxn modelId="{8AD46A7F-33CB-4FEE-9DD4-5FAE8F5B6300}" type="presParOf" srcId="{4753938E-88DD-440A-9FCB-FA351B258201}" destId="{430BE2BD-1E1D-44E9-B79E-AC212F9604D4}" srcOrd="1" destOrd="0" presId="urn:microsoft.com/office/officeart/2018/2/layout/IconVerticalSolidList"/>
    <dgm:cxn modelId="{9D34ACA6-1BF3-4CFE-BB0F-4C86CB6CA37D}" type="presParOf" srcId="{4753938E-88DD-440A-9FCB-FA351B258201}" destId="{09BE19BE-C986-4E13-9E60-2557DADD38EA}" srcOrd="2" destOrd="0" presId="urn:microsoft.com/office/officeart/2018/2/layout/IconVerticalSolidList"/>
    <dgm:cxn modelId="{57C99293-2AC3-4C4C-B079-F00CCD6FBEBF}" type="presParOf" srcId="{09BE19BE-C986-4E13-9E60-2557DADD38EA}" destId="{74CB285C-F64D-453C-A4FA-46914F8B458B}" srcOrd="0" destOrd="0" presId="urn:microsoft.com/office/officeart/2018/2/layout/IconVerticalSolidList"/>
    <dgm:cxn modelId="{75428786-847E-4810-9020-49F2761936C3}" type="presParOf" srcId="{09BE19BE-C986-4E13-9E60-2557DADD38EA}" destId="{6A3D8DFA-4986-4EB3-A4B2-04850766FDF9}" srcOrd="1" destOrd="0" presId="urn:microsoft.com/office/officeart/2018/2/layout/IconVerticalSolidList"/>
    <dgm:cxn modelId="{3597F227-C450-45A2-815E-C9CBB4792269}" type="presParOf" srcId="{09BE19BE-C986-4E13-9E60-2557DADD38EA}" destId="{4168A644-9F07-4CAE-9660-7E7CB2F670EC}" srcOrd="2" destOrd="0" presId="urn:microsoft.com/office/officeart/2018/2/layout/IconVerticalSolidList"/>
    <dgm:cxn modelId="{E07530F2-6335-4742-8140-C4580D9245A2}" type="presParOf" srcId="{09BE19BE-C986-4E13-9E60-2557DADD38EA}" destId="{130EC62A-5276-476D-B686-C62852F8F8B8}" srcOrd="3" destOrd="0" presId="urn:microsoft.com/office/officeart/2018/2/layout/IconVerticalSolidList"/>
    <dgm:cxn modelId="{6968AB7E-5248-4ED2-8F7F-759D43E9E57E}" type="presParOf" srcId="{4753938E-88DD-440A-9FCB-FA351B258201}" destId="{4FF0144C-91D5-4FDF-8E9E-2409015C3087}" srcOrd="3" destOrd="0" presId="urn:microsoft.com/office/officeart/2018/2/layout/IconVerticalSolidList"/>
    <dgm:cxn modelId="{F3B31D26-3615-4375-875E-AAF63D0D5445}" type="presParOf" srcId="{4753938E-88DD-440A-9FCB-FA351B258201}" destId="{1D5D8502-A336-4186-93E3-CB5FD61FC430}" srcOrd="4" destOrd="0" presId="urn:microsoft.com/office/officeart/2018/2/layout/IconVerticalSolidList"/>
    <dgm:cxn modelId="{C2333E57-4B94-4B62-A94B-17C583136E64}" type="presParOf" srcId="{1D5D8502-A336-4186-93E3-CB5FD61FC430}" destId="{D5A4FA66-72FC-476B-8A6A-596E5C7D85D1}" srcOrd="0" destOrd="0" presId="urn:microsoft.com/office/officeart/2018/2/layout/IconVerticalSolidList"/>
    <dgm:cxn modelId="{E5963529-00B5-41B5-A737-0082DEC34E1C}" type="presParOf" srcId="{1D5D8502-A336-4186-93E3-CB5FD61FC430}" destId="{70439C92-B05B-4221-B915-6AEA6FB96C98}" srcOrd="1" destOrd="0" presId="urn:microsoft.com/office/officeart/2018/2/layout/IconVerticalSolidList"/>
    <dgm:cxn modelId="{6ED2F8F0-61BE-4966-AA70-C51047D8B720}" type="presParOf" srcId="{1D5D8502-A336-4186-93E3-CB5FD61FC430}" destId="{9727B1F1-CCE7-46E8-B3CA-CD796632AEA7}" srcOrd="2" destOrd="0" presId="urn:microsoft.com/office/officeart/2018/2/layout/IconVerticalSolidList"/>
    <dgm:cxn modelId="{288683F1-A6D4-4735-AAB5-7BE6F40D7550}" type="presParOf" srcId="{1D5D8502-A336-4186-93E3-CB5FD61FC430}" destId="{CF95A6A0-D90A-4DDD-871F-622F4EEE7B58}" srcOrd="3" destOrd="0" presId="urn:microsoft.com/office/officeart/2018/2/layout/IconVerticalSolidList"/>
    <dgm:cxn modelId="{FC34D096-54CB-4A0D-9DB8-CA105843261C}" type="presParOf" srcId="{4753938E-88DD-440A-9FCB-FA351B258201}" destId="{BE355C89-8CE1-4BE2-A5CF-6F39B537DB28}" srcOrd="5" destOrd="0" presId="urn:microsoft.com/office/officeart/2018/2/layout/IconVerticalSolidList"/>
    <dgm:cxn modelId="{E86BC661-25DC-46A0-B770-C91C708D1359}" type="presParOf" srcId="{4753938E-88DD-440A-9FCB-FA351B258201}" destId="{B2487343-F547-4D71-83AA-50BF641329DC}" srcOrd="6" destOrd="0" presId="urn:microsoft.com/office/officeart/2018/2/layout/IconVerticalSolidList"/>
    <dgm:cxn modelId="{7821576D-4EDF-473A-8DA2-584BFB1B81E3}" type="presParOf" srcId="{B2487343-F547-4D71-83AA-50BF641329DC}" destId="{CCBC2F95-A8C3-4840-84A4-03F29094FCEE}" srcOrd="0" destOrd="0" presId="urn:microsoft.com/office/officeart/2018/2/layout/IconVerticalSolidList"/>
    <dgm:cxn modelId="{7A7BC9B4-34E2-4745-B251-E98DC718DB6E}" type="presParOf" srcId="{B2487343-F547-4D71-83AA-50BF641329DC}" destId="{2B130FED-CEF2-4292-994B-753A360E930A}" srcOrd="1" destOrd="0" presId="urn:microsoft.com/office/officeart/2018/2/layout/IconVerticalSolidList"/>
    <dgm:cxn modelId="{5924AC11-D323-401A-A2EF-685C7EAD96DE}" type="presParOf" srcId="{B2487343-F547-4D71-83AA-50BF641329DC}" destId="{3BF6CD59-8D47-4174-B376-05CB67673CB6}" srcOrd="2" destOrd="0" presId="urn:microsoft.com/office/officeart/2018/2/layout/IconVerticalSolidList"/>
    <dgm:cxn modelId="{C9EF7155-BF32-464B-88DD-9BDEFDDD64DE}" type="presParOf" srcId="{B2487343-F547-4D71-83AA-50BF641329DC}" destId="{06F21344-41BF-4B7A-9537-226820720E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345AF2-FC24-464A-8C74-1CF361690C7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F794D21-D2C7-42A4-81B3-53BF717E6667}">
      <dgm:prSet/>
      <dgm:spPr/>
      <dgm:t>
        <a:bodyPr/>
        <a:lstStyle/>
        <a:p>
          <a:pPr>
            <a:defRPr cap="all"/>
          </a:pPr>
          <a:r>
            <a:rPr lang="en-GB" dirty="0"/>
            <a:t>Get images</a:t>
          </a:r>
          <a:endParaRPr lang="en-US" dirty="0"/>
        </a:p>
      </dgm:t>
    </dgm:pt>
    <dgm:pt modelId="{FCE50818-0247-47A4-BB49-5596E6201B2A}" type="parTrans" cxnId="{A8FBFB36-BCFF-401E-BDF7-EF65BCAB2B1A}">
      <dgm:prSet/>
      <dgm:spPr/>
      <dgm:t>
        <a:bodyPr/>
        <a:lstStyle/>
        <a:p>
          <a:endParaRPr lang="en-US"/>
        </a:p>
      </dgm:t>
    </dgm:pt>
    <dgm:pt modelId="{DA5727AB-7237-4442-B7DB-0912F08EFC5F}" type="sibTrans" cxnId="{A8FBFB36-BCFF-401E-BDF7-EF65BCAB2B1A}">
      <dgm:prSet/>
      <dgm:spPr/>
      <dgm:t>
        <a:bodyPr/>
        <a:lstStyle/>
        <a:p>
          <a:endParaRPr lang="en-US"/>
        </a:p>
      </dgm:t>
    </dgm:pt>
    <dgm:pt modelId="{264E9A59-8A78-4AC2-B9C6-C78859B3A341}">
      <dgm:prSet/>
      <dgm:spPr/>
      <dgm:t>
        <a:bodyPr/>
        <a:lstStyle/>
        <a:p>
          <a:pPr>
            <a:defRPr cap="all"/>
          </a:pPr>
          <a:r>
            <a:rPr lang="en-GB" dirty="0"/>
            <a:t>Done!</a:t>
          </a:r>
          <a:endParaRPr lang="en-US" dirty="0"/>
        </a:p>
      </dgm:t>
    </dgm:pt>
    <dgm:pt modelId="{B2FC7B59-B736-433D-9EA0-E41F26FD737B}" type="parTrans" cxnId="{2BE725BE-F7F6-4295-A217-7714152D1019}">
      <dgm:prSet/>
      <dgm:spPr/>
      <dgm:t>
        <a:bodyPr/>
        <a:lstStyle/>
        <a:p>
          <a:endParaRPr lang="en-US"/>
        </a:p>
      </dgm:t>
    </dgm:pt>
    <dgm:pt modelId="{46925121-7FCB-4527-B8CE-5C841D42C886}" type="sibTrans" cxnId="{2BE725BE-F7F6-4295-A217-7714152D1019}">
      <dgm:prSet/>
      <dgm:spPr/>
      <dgm:t>
        <a:bodyPr/>
        <a:lstStyle/>
        <a:p>
          <a:endParaRPr lang="en-US"/>
        </a:p>
      </dgm:t>
    </dgm:pt>
    <dgm:pt modelId="{DF0C9FCC-E67A-4C31-9C9A-736525129B60}" type="pres">
      <dgm:prSet presAssocID="{D3345AF2-FC24-464A-8C74-1CF361690C75}" presName="root" presStyleCnt="0">
        <dgm:presLayoutVars>
          <dgm:dir/>
          <dgm:resizeHandles val="exact"/>
        </dgm:presLayoutVars>
      </dgm:prSet>
      <dgm:spPr/>
    </dgm:pt>
    <dgm:pt modelId="{FC73D0C5-B905-45A6-ADBE-F25E9D3057F3}" type="pres">
      <dgm:prSet presAssocID="{CF794D21-D2C7-42A4-81B3-53BF717E6667}" presName="compNode" presStyleCnt="0"/>
      <dgm:spPr/>
    </dgm:pt>
    <dgm:pt modelId="{43C1528C-41A6-4224-8C3E-4A943B6DB761}" type="pres">
      <dgm:prSet presAssocID="{CF794D21-D2C7-42A4-81B3-53BF717E6667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E876DA6-6111-4C8A-AB45-B7FAD30C16AB}" type="pres">
      <dgm:prSet presAssocID="{CF794D21-D2C7-42A4-81B3-53BF717E666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F5B827E-031E-4912-8DB4-E668454DDDDF}" type="pres">
      <dgm:prSet presAssocID="{CF794D21-D2C7-42A4-81B3-53BF717E6667}" presName="spaceRect" presStyleCnt="0"/>
      <dgm:spPr/>
    </dgm:pt>
    <dgm:pt modelId="{A5980AD8-3794-404C-B927-68715E804229}" type="pres">
      <dgm:prSet presAssocID="{CF794D21-D2C7-42A4-81B3-53BF717E6667}" presName="textRect" presStyleLbl="revTx" presStyleIdx="0" presStyleCnt="2">
        <dgm:presLayoutVars>
          <dgm:chMax val="1"/>
          <dgm:chPref val="1"/>
        </dgm:presLayoutVars>
      </dgm:prSet>
      <dgm:spPr/>
    </dgm:pt>
    <dgm:pt modelId="{F8F119E1-69D0-42D9-AB6D-2C85296D7F42}" type="pres">
      <dgm:prSet presAssocID="{DA5727AB-7237-4442-B7DB-0912F08EFC5F}" presName="sibTrans" presStyleCnt="0"/>
      <dgm:spPr/>
    </dgm:pt>
    <dgm:pt modelId="{D8075CFD-8E7C-4393-B1EC-B358DB25C84A}" type="pres">
      <dgm:prSet presAssocID="{264E9A59-8A78-4AC2-B9C6-C78859B3A341}" presName="compNode" presStyleCnt="0"/>
      <dgm:spPr/>
    </dgm:pt>
    <dgm:pt modelId="{7559CC4A-17CF-4413-BEB7-82F9254B4307}" type="pres">
      <dgm:prSet presAssocID="{264E9A59-8A78-4AC2-B9C6-C78859B3A341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088730D-6E0A-418A-939B-DB48CAF735F4}" type="pres">
      <dgm:prSet presAssocID="{264E9A59-8A78-4AC2-B9C6-C78859B3A34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2E03B6D1-90F2-461F-93F0-03BB3658ECFC}" type="pres">
      <dgm:prSet presAssocID="{264E9A59-8A78-4AC2-B9C6-C78859B3A341}" presName="spaceRect" presStyleCnt="0"/>
      <dgm:spPr/>
    </dgm:pt>
    <dgm:pt modelId="{6E68B855-659F-46B5-AAC4-AF5B6E424068}" type="pres">
      <dgm:prSet presAssocID="{264E9A59-8A78-4AC2-B9C6-C78859B3A34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0C92013-640D-4BC4-A45D-837A19DE7A33}" type="presOf" srcId="{264E9A59-8A78-4AC2-B9C6-C78859B3A341}" destId="{6E68B855-659F-46B5-AAC4-AF5B6E424068}" srcOrd="0" destOrd="0" presId="urn:microsoft.com/office/officeart/2018/5/layout/IconLeafLabelList"/>
    <dgm:cxn modelId="{0416E31A-E3AB-4B51-8934-4B65B65748A4}" type="presOf" srcId="{CF794D21-D2C7-42A4-81B3-53BF717E6667}" destId="{A5980AD8-3794-404C-B927-68715E804229}" srcOrd="0" destOrd="0" presId="urn:microsoft.com/office/officeart/2018/5/layout/IconLeafLabelList"/>
    <dgm:cxn modelId="{A8FBFB36-BCFF-401E-BDF7-EF65BCAB2B1A}" srcId="{D3345AF2-FC24-464A-8C74-1CF361690C75}" destId="{CF794D21-D2C7-42A4-81B3-53BF717E6667}" srcOrd="0" destOrd="0" parTransId="{FCE50818-0247-47A4-BB49-5596E6201B2A}" sibTransId="{DA5727AB-7237-4442-B7DB-0912F08EFC5F}"/>
    <dgm:cxn modelId="{2BE725BE-F7F6-4295-A217-7714152D1019}" srcId="{D3345AF2-FC24-464A-8C74-1CF361690C75}" destId="{264E9A59-8A78-4AC2-B9C6-C78859B3A341}" srcOrd="1" destOrd="0" parTransId="{B2FC7B59-B736-433D-9EA0-E41F26FD737B}" sibTransId="{46925121-7FCB-4527-B8CE-5C841D42C886}"/>
    <dgm:cxn modelId="{B7BF1AF6-EC4B-40F0-965C-8560752540A5}" type="presOf" srcId="{D3345AF2-FC24-464A-8C74-1CF361690C75}" destId="{DF0C9FCC-E67A-4C31-9C9A-736525129B60}" srcOrd="0" destOrd="0" presId="urn:microsoft.com/office/officeart/2018/5/layout/IconLeafLabelList"/>
    <dgm:cxn modelId="{FF0C375B-0338-452A-82AD-2E624D2F5265}" type="presParOf" srcId="{DF0C9FCC-E67A-4C31-9C9A-736525129B60}" destId="{FC73D0C5-B905-45A6-ADBE-F25E9D3057F3}" srcOrd="0" destOrd="0" presId="urn:microsoft.com/office/officeart/2018/5/layout/IconLeafLabelList"/>
    <dgm:cxn modelId="{31271960-1E3F-48C7-8058-631503BA9D38}" type="presParOf" srcId="{FC73D0C5-B905-45A6-ADBE-F25E9D3057F3}" destId="{43C1528C-41A6-4224-8C3E-4A943B6DB761}" srcOrd="0" destOrd="0" presId="urn:microsoft.com/office/officeart/2018/5/layout/IconLeafLabelList"/>
    <dgm:cxn modelId="{3CB015F5-EB1D-4AB3-A3F0-6AB564AE8EFF}" type="presParOf" srcId="{FC73D0C5-B905-45A6-ADBE-F25E9D3057F3}" destId="{1E876DA6-6111-4C8A-AB45-B7FAD30C16AB}" srcOrd="1" destOrd="0" presId="urn:microsoft.com/office/officeart/2018/5/layout/IconLeafLabelList"/>
    <dgm:cxn modelId="{321DC700-61BE-4CD2-9DA4-F356FEDC5285}" type="presParOf" srcId="{FC73D0C5-B905-45A6-ADBE-F25E9D3057F3}" destId="{1F5B827E-031E-4912-8DB4-E668454DDDDF}" srcOrd="2" destOrd="0" presId="urn:microsoft.com/office/officeart/2018/5/layout/IconLeafLabelList"/>
    <dgm:cxn modelId="{E5CF2E1F-DE64-4A26-8FB8-3DCF6C988DE1}" type="presParOf" srcId="{FC73D0C5-B905-45A6-ADBE-F25E9D3057F3}" destId="{A5980AD8-3794-404C-B927-68715E804229}" srcOrd="3" destOrd="0" presId="urn:microsoft.com/office/officeart/2018/5/layout/IconLeafLabelList"/>
    <dgm:cxn modelId="{6CA9FE01-DEE1-4BF7-83CD-E97354804996}" type="presParOf" srcId="{DF0C9FCC-E67A-4C31-9C9A-736525129B60}" destId="{F8F119E1-69D0-42D9-AB6D-2C85296D7F42}" srcOrd="1" destOrd="0" presId="urn:microsoft.com/office/officeart/2018/5/layout/IconLeafLabelList"/>
    <dgm:cxn modelId="{A709E300-90DF-47FD-88AD-4942F99D9D60}" type="presParOf" srcId="{DF0C9FCC-E67A-4C31-9C9A-736525129B60}" destId="{D8075CFD-8E7C-4393-B1EC-B358DB25C84A}" srcOrd="2" destOrd="0" presId="urn:microsoft.com/office/officeart/2018/5/layout/IconLeafLabelList"/>
    <dgm:cxn modelId="{8E2B42B1-E517-41EE-A2B0-4611934A1D3A}" type="presParOf" srcId="{D8075CFD-8E7C-4393-B1EC-B358DB25C84A}" destId="{7559CC4A-17CF-4413-BEB7-82F9254B4307}" srcOrd="0" destOrd="0" presId="urn:microsoft.com/office/officeart/2018/5/layout/IconLeafLabelList"/>
    <dgm:cxn modelId="{544907A1-6EC3-4EAE-A140-B983B12636AB}" type="presParOf" srcId="{D8075CFD-8E7C-4393-B1EC-B358DB25C84A}" destId="{9088730D-6E0A-418A-939B-DB48CAF735F4}" srcOrd="1" destOrd="0" presId="urn:microsoft.com/office/officeart/2018/5/layout/IconLeafLabelList"/>
    <dgm:cxn modelId="{35381836-D99C-4981-8B58-B3D2BA3827C1}" type="presParOf" srcId="{D8075CFD-8E7C-4393-B1EC-B358DB25C84A}" destId="{2E03B6D1-90F2-461F-93F0-03BB3658ECFC}" srcOrd="2" destOrd="0" presId="urn:microsoft.com/office/officeart/2018/5/layout/IconLeafLabelList"/>
    <dgm:cxn modelId="{A6D61D63-247B-4234-B646-5992BDF27BFD}" type="presParOf" srcId="{D8075CFD-8E7C-4393-B1EC-B358DB25C84A}" destId="{6E68B855-659F-46B5-AAC4-AF5B6E4240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B7624-6989-4761-9037-E2220DB2DB1A}">
      <dsp:nvSpPr>
        <dsp:cNvPr id="0" name=""/>
        <dsp:cNvSpPr/>
      </dsp:nvSpPr>
      <dsp:spPr>
        <a:xfrm>
          <a:off x="0" y="355906"/>
          <a:ext cx="11101387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purpose behind my project</a:t>
          </a:r>
        </a:p>
      </dsp:txBody>
      <dsp:txXfrm>
        <a:off x="0" y="355906"/>
        <a:ext cx="11101387" cy="637875"/>
      </dsp:txXfrm>
    </dsp:sp>
    <dsp:sp modelId="{95B577AD-1222-498A-86B1-C9B972A8659C}">
      <dsp:nvSpPr>
        <dsp:cNvPr id="0" name=""/>
        <dsp:cNvSpPr/>
      </dsp:nvSpPr>
      <dsp:spPr>
        <a:xfrm>
          <a:off x="555069" y="134506"/>
          <a:ext cx="7770971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 dirty="0"/>
            <a:t>Background</a:t>
          </a:r>
          <a:endParaRPr lang="en-US" sz="1500" kern="1200" dirty="0"/>
        </a:p>
      </dsp:txBody>
      <dsp:txXfrm>
        <a:off x="576685" y="156122"/>
        <a:ext cx="7727739" cy="399568"/>
      </dsp:txXfrm>
    </dsp:sp>
    <dsp:sp modelId="{F4FAF6EB-6582-47ED-BAE8-C8863BF2B269}">
      <dsp:nvSpPr>
        <dsp:cNvPr id="0" name=""/>
        <dsp:cNvSpPr/>
      </dsp:nvSpPr>
      <dsp:spPr>
        <a:xfrm>
          <a:off x="0" y="1296181"/>
          <a:ext cx="11101387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 dirty="0"/>
            <a:t>Extracting features from images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Training and testing the models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The results and findings</a:t>
          </a:r>
          <a:endParaRPr lang="en-US" sz="1500" kern="1200"/>
        </a:p>
      </dsp:txBody>
      <dsp:txXfrm>
        <a:off x="0" y="1296181"/>
        <a:ext cx="11101387" cy="1134000"/>
      </dsp:txXfrm>
    </dsp:sp>
    <dsp:sp modelId="{D4C4E182-FE9B-45D9-9A8A-911D5F1E53DE}">
      <dsp:nvSpPr>
        <dsp:cNvPr id="0" name=""/>
        <dsp:cNvSpPr/>
      </dsp:nvSpPr>
      <dsp:spPr>
        <a:xfrm>
          <a:off x="555069" y="1074781"/>
          <a:ext cx="7770971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/>
            <a:t>The Pipeline</a:t>
          </a:r>
          <a:endParaRPr lang="en-US" sz="1500" kern="1200"/>
        </a:p>
      </dsp:txBody>
      <dsp:txXfrm>
        <a:off x="576685" y="1096397"/>
        <a:ext cx="7727739" cy="399568"/>
      </dsp:txXfrm>
    </dsp:sp>
    <dsp:sp modelId="{FA366967-5B44-42CF-B6B2-282D347B61F9}">
      <dsp:nvSpPr>
        <dsp:cNvPr id="0" name=""/>
        <dsp:cNvSpPr/>
      </dsp:nvSpPr>
      <dsp:spPr>
        <a:xfrm>
          <a:off x="0" y="2732581"/>
          <a:ext cx="11101387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Pseudoreplication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/>
            <a:t>Class imbalances</a:t>
          </a:r>
          <a:endParaRPr lang="en-US" sz="1500" kern="1200"/>
        </a:p>
      </dsp:txBody>
      <dsp:txXfrm>
        <a:off x="0" y="2732581"/>
        <a:ext cx="11101387" cy="874125"/>
      </dsp:txXfrm>
    </dsp:sp>
    <dsp:sp modelId="{A7242194-AF06-4503-863B-EB1FF3E4C6F0}">
      <dsp:nvSpPr>
        <dsp:cNvPr id="0" name=""/>
        <dsp:cNvSpPr/>
      </dsp:nvSpPr>
      <dsp:spPr>
        <a:xfrm>
          <a:off x="555069" y="2511181"/>
          <a:ext cx="7770971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/>
            <a:t>Some issues</a:t>
          </a:r>
          <a:endParaRPr lang="en-US" sz="1500" kern="1200"/>
        </a:p>
      </dsp:txBody>
      <dsp:txXfrm>
        <a:off x="576685" y="2532797"/>
        <a:ext cx="7727739" cy="399568"/>
      </dsp:txXfrm>
    </dsp:sp>
    <dsp:sp modelId="{35D314E8-05BF-4016-B1E1-D09C51A37683}">
      <dsp:nvSpPr>
        <dsp:cNvPr id="0" name=""/>
        <dsp:cNvSpPr/>
      </dsp:nvSpPr>
      <dsp:spPr>
        <a:xfrm>
          <a:off x="0" y="3909106"/>
          <a:ext cx="11101387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591" tIns="312420" rIns="86159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 dirty="0"/>
            <a:t>Possible future steps</a:t>
          </a:r>
          <a:endParaRPr lang="en-US" sz="1500" kern="1200" dirty="0"/>
        </a:p>
      </dsp:txBody>
      <dsp:txXfrm>
        <a:off x="0" y="3909106"/>
        <a:ext cx="11101387" cy="637875"/>
      </dsp:txXfrm>
    </dsp:sp>
    <dsp:sp modelId="{19B4E3BE-6A98-44EE-A6D7-54E7CD9A7FE9}">
      <dsp:nvSpPr>
        <dsp:cNvPr id="0" name=""/>
        <dsp:cNvSpPr/>
      </dsp:nvSpPr>
      <dsp:spPr>
        <a:xfrm>
          <a:off x="555069" y="3687706"/>
          <a:ext cx="7770971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24" tIns="0" rIns="29372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 dirty="0"/>
            <a:t>Conclusion</a:t>
          </a:r>
          <a:endParaRPr lang="en-US" sz="1500" kern="1200" dirty="0"/>
        </a:p>
      </dsp:txBody>
      <dsp:txXfrm>
        <a:off x="576685" y="3709322"/>
        <a:ext cx="7727739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B4A9-AF70-4232-8569-5148748E343D}">
      <dsp:nvSpPr>
        <dsp:cNvPr id="0" name=""/>
        <dsp:cNvSpPr/>
      </dsp:nvSpPr>
      <dsp:spPr>
        <a:xfrm>
          <a:off x="0" y="239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21323-283A-4F59-9F7A-2498C2447C30}">
      <dsp:nvSpPr>
        <dsp:cNvPr id="0" name=""/>
        <dsp:cNvSpPr/>
      </dsp:nvSpPr>
      <dsp:spPr>
        <a:xfrm>
          <a:off x="366481" y="274979"/>
          <a:ext cx="666330" cy="666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4B154-D31C-437E-89D1-E0FA9304DEB1}">
      <dsp:nvSpPr>
        <dsp:cNvPr id="0" name=""/>
        <dsp:cNvSpPr/>
      </dsp:nvSpPr>
      <dsp:spPr>
        <a:xfrm>
          <a:off x="1399293" y="239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Helicoverpa armigera is one of the world’s worst crop pests, and recently invaded South America.</a:t>
          </a:r>
          <a:endParaRPr lang="en-US" sz="2000" kern="1200" dirty="0"/>
        </a:p>
      </dsp:txBody>
      <dsp:txXfrm>
        <a:off x="1399293" y="2390"/>
        <a:ext cx="5009444" cy="1211509"/>
      </dsp:txXfrm>
    </dsp:sp>
    <dsp:sp modelId="{74CB285C-F64D-453C-A4FA-46914F8B458B}">
      <dsp:nvSpPr>
        <dsp:cNvPr id="0" name=""/>
        <dsp:cNvSpPr/>
      </dsp:nvSpPr>
      <dsp:spPr>
        <a:xfrm>
          <a:off x="0" y="1516777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D8DFA-4986-4EB3-A4B2-04850766FDF9}">
      <dsp:nvSpPr>
        <dsp:cNvPr id="0" name=""/>
        <dsp:cNvSpPr/>
      </dsp:nvSpPr>
      <dsp:spPr>
        <a:xfrm>
          <a:off x="366481" y="1789366"/>
          <a:ext cx="666330" cy="666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EC62A-5276-476D-B686-C62852F8F8B8}">
      <dsp:nvSpPr>
        <dsp:cNvPr id="0" name=""/>
        <dsp:cNvSpPr/>
      </dsp:nvSpPr>
      <dsp:spPr>
        <a:xfrm>
          <a:off x="1399293" y="1516777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Hybridised with Helicoverpa zea, spreading resistance genes</a:t>
          </a:r>
          <a:endParaRPr lang="en-US" sz="2000" kern="1200" dirty="0"/>
        </a:p>
      </dsp:txBody>
      <dsp:txXfrm>
        <a:off x="1399293" y="1516777"/>
        <a:ext cx="5009444" cy="1211509"/>
      </dsp:txXfrm>
    </dsp:sp>
    <dsp:sp modelId="{D5A4FA66-72FC-476B-8A6A-596E5C7D85D1}">
      <dsp:nvSpPr>
        <dsp:cNvPr id="0" name=""/>
        <dsp:cNvSpPr/>
      </dsp:nvSpPr>
      <dsp:spPr>
        <a:xfrm>
          <a:off x="0" y="3031163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39C92-B05B-4221-B915-6AEA6FB96C98}">
      <dsp:nvSpPr>
        <dsp:cNvPr id="0" name=""/>
        <dsp:cNvSpPr/>
      </dsp:nvSpPr>
      <dsp:spPr>
        <a:xfrm>
          <a:off x="366481" y="3303753"/>
          <a:ext cx="666330" cy="666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5A6A0-D90A-4DDD-871F-622F4EEE7B58}">
      <dsp:nvSpPr>
        <dsp:cNvPr id="0" name=""/>
        <dsp:cNvSpPr/>
      </dsp:nvSpPr>
      <dsp:spPr>
        <a:xfrm>
          <a:off x="1399293" y="3031163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Difficult to distinguish – already a long genotyping process</a:t>
          </a:r>
          <a:endParaRPr lang="en-US" sz="2000" kern="1200" dirty="0"/>
        </a:p>
      </dsp:txBody>
      <dsp:txXfrm>
        <a:off x="1399293" y="3031163"/>
        <a:ext cx="5009444" cy="1211509"/>
      </dsp:txXfrm>
    </dsp:sp>
    <dsp:sp modelId="{CCBC2F95-A8C3-4840-84A4-03F29094FCEE}">
      <dsp:nvSpPr>
        <dsp:cNvPr id="0" name=""/>
        <dsp:cNvSpPr/>
      </dsp:nvSpPr>
      <dsp:spPr>
        <a:xfrm>
          <a:off x="0" y="454555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30FED-CEF2-4292-994B-753A360E930A}">
      <dsp:nvSpPr>
        <dsp:cNvPr id="0" name=""/>
        <dsp:cNvSpPr/>
      </dsp:nvSpPr>
      <dsp:spPr>
        <a:xfrm>
          <a:off x="366481" y="4818139"/>
          <a:ext cx="666330" cy="666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21344-41BF-4B7A-9537-226820720E5B}">
      <dsp:nvSpPr>
        <dsp:cNvPr id="0" name=""/>
        <dsp:cNvSpPr/>
      </dsp:nvSpPr>
      <dsp:spPr>
        <a:xfrm>
          <a:off x="1399293" y="454555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Idea – use machine learning model to distinguish species in the field using nothing but images of the moths’ wings</a:t>
          </a:r>
          <a:endParaRPr lang="en-US" sz="2000" kern="1200" dirty="0"/>
        </a:p>
      </dsp:txBody>
      <dsp:txXfrm>
        <a:off x="1399293" y="4545550"/>
        <a:ext cx="5009444" cy="1211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1528C-41A6-4224-8C3E-4A943B6DB761}">
      <dsp:nvSpPr>
        <dsp:cNvPr id="0" name=""/>
        <dsp:cNvSpPr/>
      </dsp:nvSpPr>
      <dsp:spPr>
        <a:xfrm>
          <a:off x="233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76DA6-6111-4C8A-AB45-B7FAD30C16AB}">
      <dsp:nvSpPr>
        <dsp:cNvPr id="0" name=""/>
        <dsp:cNvSpPr/>
      </dsp:nvSpPr>
      <dsp:spPr>
        <a:xfrm>
          <a:off x="2805693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80AD8-3794-404C-B927-68715E804229}">
      <dsp:nvSpPr>
        <dsp:cNvPr id="0" name=""/>
        <dsp:cNvSpPr/>
      </dsp:nvSpPr>
      <dsp:spPr>
        <a:xfrm>
          <a:off x="163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400" kern="1200" dirty="0"/>
            <a:t>Get images</a:t>
          </a:r>
          <a:endParaRPr lang="en-US" sz="4400" kern="1200" dirty="0"/>
        </a:p>
      </dsp:txBody>
      <dsp:txXfrm>
        <a:off x="1635693" y="2969918"/>
        <a:ext cx="3600000" cy="720000"/>
      </dsp:txXfrm>
    </dsp:sp>
    <dsp:sp modelId="{7559CC4A-17CF-4413-BEB7-82F9254B4307}">
      <dsp:nvSpPr>
        <dsp:cNvPr id="0" name=""/>
        <dsp:cNvSpPr/>
      </dsp:nvSpPr>
      <dsp:spPr>
        <a:xfrm>
          <a:off x="656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8730D-6E0A-418A-939B-DB48CAF735F4}">
      <dsp:nvSpPr>
        <dsp:cNvPr id="0" name=""/>
        <dsp:cNvSpPr/>
      </dsp:nvSpPr>
      <dsp:spPr>
        <a:xfrm>
          <a:off x="7035694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8B855-659F-46B5-AAC4-AF5B6E424068}">
      <dsp:nvSpPr>
        <dsp:cNvPr id="0" name=""/>
        <dsp:cNvSpPr/>
      </dsp:nvSpPr>
      <dsp:spPr>
        <a:xfrm>
          <a:off x="586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400" kern="1200" dirty="0"/>
            <a:t>Done!</a:t>
          </a:r>
          <a:endParaRPr lang="en-US" sz="4400" kern="1200" dirty="0"/>
        </a:p>
      </dsp:txBody>
      <dsp:txXfrm>
        <a:off x="5865693" y="296991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00C1B-8388-4A7B-BFB7-E95AEFCF2FF4}" type="datetimeFigureOut">
              <a:rPr lang="en-GB" smtClean="0"/>
              <a:t>16/08/2023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E653B-20A6-40E2-A40C-5144082584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55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it’s a butterfly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51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72.56479% of data is arm – makes 80% accuracy less impressive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680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In theory, NN is doing better than both baselines, so it’s definitely doing something at least, but better way to tell is to manually balance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21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this shows accuracy isn’t the best/most representative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75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Hyb</a:t>
            </a:r>
            <a:r>
              <a:rPr lang="en-GB" dirty="0"/>
              <a:t> mostly goes to arm</a:t>
            </a:r>
          </a:p>
          <a:p>
            <a:r>
              <a:rPr lang="en-GB" dirty="0" err="1"/>
              <a:t>Zea</a:t>
            </a:r>
            <a:r>
              <a:rPr lang="en-GB" dirty="0"/>
              <a:t> 50/50 chance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259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Balance of data in training set can be manually adjusted to give desired relative precision and recall across all three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630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 to original goal of detecting species using just wings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608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Gabby gave me all images and the sequencing to determine which species each individual belonged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78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 pictures for each individual – for each of ventral and dorsal sides of the wings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95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0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Looked promising, but also wished to try image-based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58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2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514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Close LDA makes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934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Grouping level 2 technically more than 8x less data as some individuals missing all wings</a:t>
            </a:r>
          </a:p>
          <a:p>
            <a:r>
              <a:rPr lang="en-GB" dirty="0"/>
              <a:t>Explain grouping by wing – both front and rear data for same wing grouped as single sample</a:t>
            </a:r>
          </a:p>
          <a:p>
            <a:r>
              <a:rPr lang="en-GB" dirty="0"/>
              <a:t>All figures shown so far use grouping by wing</a:t>
            </a:r>
          </a:p>
          <a:p>
            <a:r>
              <a:rPr lang="en-GB" dirty="0"/>
              <a:t>Training/testing also includes validation in case of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77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9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8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0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4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9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3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3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6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8/16/2023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1677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E34965D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13_AC7BD5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1_32BDCF9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14_4D591F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1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6B838B7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6_B630A9AB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252A237C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microsoft.com/office/2018/10/relationships/comments" Target="../comments/modernComment_118_E80EE80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microsoft.com/office/2018/10/relationships/comments" Target="../comments/modernComment_11C_4C572AFE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ACC69D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microsoft.com/office/2018/10/relationships/comments" Target="../comments/modernComment_120_9BE92EA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microsoft.com/office/2014/relationships/chartEx" Target="../charts/chartEx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microsoft.com/office/2018/10/relationships/comments" Target="../comments/modernComment_101_B3C7E37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2CA1CD9C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9268061F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9D973DFE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B057793C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ttern of butterflies and leaves&#10;&#10;Description automatically generated">
            <a:extLst>
              <a:ext uri="{FF2B5EF4-FFF2-40B4-BE49-F238E27FC236}">
                <a16:creationId xmlns:a16="http://schemas.microsoft.com/office/drawing/2014/main" id="{E35301A4-49EE-BA2F-9DE8-AD8D6D9B2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5" r="1" b="21979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53DAC-B1A3-3827-2A80-292BA8406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545125"/>
            <a:ext cx="5473700" cy="3352967"/>
          </a:xfrm>
        </p:spPr>
        <p:txBody>
          <a:bodyPr>
            <a:normAutofit/>
          </a:bodyPr>
          <a:lstStyle/>
          <a:p>
            <a:pPr algn="ctr"/>
            <a:r>
              <a:rPr lang="en-GB" sz="6000">
                <a:solidFill>
                  <a:srgbClr val="FFFFFF"/>
                </a:solidFill>
              </a:rPr>
              <a:t>Moths!</a:t>
            </a:r>
            <a:endParaRPr lang="en-GB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85845-10C9-C137-4D84-2931195A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281" y="4054274"/>
            <a:ext cx="3563938" cy="1282901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Samuel Mashil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382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Create a mask based on a predetermined hue threshold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BD7CD-817A-0FDF-65EE-66CE399AA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3407" r="25866" b="3226"/>
          <a:stretch/>
        </p:blipFill>
        <p:spPr>
          <a:xfrm>
            <a:off x="550864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0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Measure the features of the largest shape in the image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BD7CD-817A-0FDF-65EE-66CE399AA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3407" r="25866" b="3226"/>
          <a:stretch/>
        </p:blipFill>
        <p:spPr>
          <a:xfrm>
            <a:off x="550864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3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301D-2A4E-08B8-8828-03F3A1FD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1417024"/>
          </a:xfrm>
        </p:spPr>
        <p:txBody>
          <a:bodyPr anchor="t">
            <a:normAutofit/>
          </a:bodyPr>
          <a:lstStyle/>
          <a:p>
            <a:r>
              <a:rPr lang="en-GB" sz="4700" dirty="0"/>
              <a:t>Extracting Shape and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E0FC-CF58-DC84-4324-7409678A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234037"/>
            <a:ext cx="4537073" cy="4074688"/>
          </a:xfrm>
        </p:spPr>
        <p:txBody>
          <a:bodyPr anchor="t">
            <a:normAutofit/>
          </a:bodyPr>
          <a:lstStyle/>
          <a:p>
            <a:r>
              <a:rPr lang="en-GB" dirty="0"/>
              <a:t>Shape – using </a:t>
            </a:r>
            <a:r>
              <a:rPr lang="en-GB" i="1" dirty="0"/>
              <a:t>elliptical Fourier descriptors</a:t>
            </a:r>
            <a:r>
              <a:rPr lang="en-GB" dirty="0"/>
              <a:t>.</a:t>
            </a:r>
          </a:p>
          <a:p>
            <a:r>
              <a:rPr lang="en-GB" dirty="0"/>
              <a:t>Colours – using the k-means clustering algorithm.</a:t>
            </a:r>
          </a:p>
          <a:p>
            <a:endParaRPr lang="en-GB" dirty="0"/>
          </a:p>
          <a:p>
            <a:r>
              <a:rPr lang="en-GB" dirty="0"/>
              <a:t>Done in Python using the </a:t>
            </a:r>
            <a:r>
              <a:rPr lang="en-GB" i="1" dirty="0"/>
              <a:t>pyefd </a:t>
            </a:r>
            <a:r>
              <a:rPr lang="en-GB" dirty="0"/>
              <a:t>and </a:t>
            </a:r>
            <a:r>
              <a:rPr lang="en-GB" i="1" dirty="0"/>
              <a:t>scikit-learn </a:t>
            </a:r>
            <a:r>
              <a:rPr lang="en-GB" dirty="0"/>
              <a:t>packages</a:t>
            </a:r>
          </a:p>
        </p:txBody>
      </p:sp>
      <p:pic>
        <p:nvPicPr>
          <p:cNvPr id="46" name="Picture 4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21B6EDF-42AA-BEF0-9301-A16BF552F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12" y="540000"/>
            <a:ext cx="3893889" cy="5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9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844F-1814-F2E8-9999-E19163A3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Extracted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</p:spTree>
    <p:extLst>
      <p:ext uri="{BB962C8B-B14F-4D97-AF65-F5344CB8AC3E}">
        <p14:creationId xmlns:p14="http://schemas.microsoft.com/office/powerpoint/2010/main" val="8513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2078862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D60E-FD9C-8696-0406-52540486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314" y="3873854"/>
            <a:ext cx="4537073" cy="936625"/>
          </a:xfrm>
        </p:spPr>
        <p:txBody>
          <a:bodyPr anchor="t">
            <a:normAutofit/>
          </a:bodyPr>
          <a:lstStyle/>
          <a:p>
            <a:r>
              <a:rPr lang="en-GB" dirty="0"/>
              <a:t>Logistic Regression</a:t>
            </a:r>
          </a:p>
          <a:p>
            <a:r>
              <a:rPr lang="en-GB" dirty="0"/>
              <a:t>Linear Discriminant Analysis (LDA)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8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95314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BD60E-FD9C-8696-0406-5254048682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6314" y="3290306"/>
                <a:ext cx="4537073" cy="2253121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GB" b="1" dirty="0"/>
                  <a:t>Logistic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000" b="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Linear Discriminant Analysis (LDA)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BD60E-FD9C-8696-0406-525404868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6314" y="3290306"/>
                <a:ext cx="4537073" cy="2253121"/>
              </a:xfrm>
              <a:blipFill>
                <a:blip r:embed="rId2"/>
                <a:stretch>
                  <a:fillRect l="-671" b="-4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Robot" hidden="1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graphicFrame>
        <p:nvGraphicFramePr>
          <p:cNvPr id="6" name="Chart 5" hidden="1">
            <a:extLst>
              <a:ext uri="{FF2B5EF4-FFF2-40B4-BE49-F238E27FC236}">
                <a16:creationId xmlns:a16="http://schemas.microsoft.com/office/drawing/2014/main" id="{ADD66800-7C05-4306-1227-9979B9888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604865"/>
              </p:ext>
            </p:extLst>
          </p:nvPr>
        </p:nvGraphicFramePr>
        <p:xfrm>
          <a:off x="679258" y="536399"/>
          <a:ext cx="5768725" cy="5768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Picture 8" descr="A graph with a blue line&#10;&#10;Description automatically generated">
            <a:extLst>
              <a:ext uri="{FF2B5EF4-FFF2-40B4-BE49-F238E27FC236}">
                <a16:creationId xmlns:a16="http://schemas.microsoft.com/office/drawing/2014/main" id="{FB8D47D8-1ACF-7E11-A4FD-6FFC9A62A7C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3" y="1453560"/>
            <a:ext cx="6339551" cy="42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24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95314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D60E-FD9C-8696-0406-52540486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314" y="3290306"/>
            <a:ext cx="4537073" cy="2253121"/>
          </a:xfrm>
        </p:spPr>
        <p:txBody>
          <a:bodyPr anchor="t">
            <a:normAutofit/>
          </a:bodyPr>
          <a:lstStyle/>
          <a:p>
            <a:r>
              <a:rPr lang="en-GB" dirty="0"/>
              <a:t>Logistic Regression</a:t>
            </a:r>
          </a:p>
          <a:p>
            <a:r>
              <a:rPr lang="en-GB" b="1" dirty="0"/>
              <a:t>Linear Discriminant Analysis (LDA)</a:t>
            </a:r>
          </a:p>
        </p:txBody>
      </p:sp>
      <p:pic>
        <p:nvPicPr>
          <p:cNvPr id="7" name="Graphic 6" descr="Robot" hidden="1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pic>
        <p:nvPicPr>
          <p:cNvPr id="25" name="Picture 24" descr="A diagram of a line graph&#10;&#10;Description automatically generated">
            <a:extLst>
              <a:ext uri="{FF2B5EF4-FFF2-40B4-BE49-F238E27FC236}">
                <a16:creationId xmlns:a16="http://schemas.microsoft.com/office/drawing/2014/main" id="{1FD9BD45-44ED-9EBE-BA0D-EC962BC3E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6" y="1200804"/>
            <a:ext cx="5216244" cy="47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1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0684-17AF-FA29-E41F-5E624D55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1103663"/>
            <a:ext cx="11101135" cy="936375"/>
          </a:xfrm>
        </p:spPr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69313-2A5D-B6D7-A5FD-F0853C54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2040038"/>
            <a:ext cx="11101136" cy="3724154"/>
          </a:xfrm>
        </p:spPr>
        <p:txBody>
          <a:bodyPr>
            <a:normAutofit/>
          </a:bodyPr>
          <a:lstStyle/>
          <a:p>
            <a:r>
              <a:rPr lang="en-GB" dirty="0"/>
              <a:t>Ignoring hybrids</a:t>
            </a:r>
          </a:p>
          <a:p>
            <a:pPr lvl="1"/>
            <a:r>
              <a:rPr lang="en-GB" dirty="0"/>
              <a:t>Logistic Regression: 86.83% ± 1.01</a:t>
            </a:r>
          </a:p>
          <a:p>
            <a:pPr lvl="1"/>
            <a:r>
              <a:rPr lang="en-GB" dirty="0"/>
              <a:t>LDA: 89.55%</a:t>
            </a:r>
            <a:r>
              <a:rPr lang="en-GB" dirty="0">
                <a:effectLst/>
              </a:rPr>
              <a:t> ± </a:t>
            </a:r>
            <a:r>
              <a:rPr lang="en-GB" dirty="0"/>
              <a:t>1.29</a:t>
            </a:r>
          </a:p>
          <a:p>
            <a:r>
              <a:rPr lang="en-GB" dirty="0"/>
              <a:t>Including hybrids</a:t>
            </a:r>
          </a:p>
          <a:p>
            <a:pPr lvl="1"/>
            <a:r>
              <a:rPr lang="en-GB" dirty="0"/>
              <a:t>Logistic Regression: 76.94% </a:t>
            </a:r>
            <a:r>
              <a:rPr lang="en-GB" dirty="0">
                <a:effectLst/>
              </a:rPr>
              <a:t>± </a:t>
            </a:r>
            <a:r>
              <a:rPr lang="en-GB" dirty="0"/>
              <a:t>2.92</a:t>
            </a:r>
          </a:p>
          <a:p>
            <a:pPr lvl="1"/>
            <a:r>
              <a:rPr lang="en-GB" dirty="0"/>
              <a:t>LDA: 77.82% </a:t>
            </a:r>
            <a:r>
              <a:rPr lang="en-GB" dirty="0">
                <a:effectLst/>
              </a:rPr>
              <a:t>± </a:t>
            </a:r>
            <a:r>
              <a:rPr lang="en-GB" dirty="0"/>
              <a:t>1.37</a:t>
            </a:r>
          </a:p>
          <a:p>
            <a:pPr lvl="1"/>
            <a:endParaRPr lang="en-GB" dirty="0"/>
          </a:p>
          <a:p>
            <a:r>
              <a:rPr lang="en-GB" dirty="0"/>
              <a:t>Hybrids – admixture between 0.05 and 0.95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6EB1C5-0F56-1C25-C720-B71456E19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011115"/>
              </p:ext>
            </p:extLst>
          </p:nvPr>
        </p:nvGraphicFramePr>
        <p:xfrm>
          <a:off x="6090566" y="719666"/>
          <a:ext cx="5838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0378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935-E612-CD5F-C92C-B0052D00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40200"/>
            <a:ext cx="11101135" cy="993525"/>
          </a:xfrm>
        </p:spPr>
        <p:txBody>
          <a:bodyPr/>
          <a:lstStyle/>
          <a:p>
            <a:r>
              <a:rPr lang="en-GB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86B-75B4-5385-F1BD-3C5045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238501"/>
            <a:ext cx="11101136" cy="1419224"/>
          </a:xfrm>
        </p:spPr>
        <p:txBody>
          <a:bodyPr/>
          <a:lstStyle/>
          <a:p>
            <a:r>
              <a:rPr lang="en-GB" dirty="0"/>
              <a:t>Stratified splitting rather than random splitting</a:t>
            </a:r>
          </a:p>
          <a:p>
            <a:r>
              <a:rPr lang="en-GB" dirty="0"/>
              <a:t>Cross-validation – specifically k-fold cross-validation</a:t>
            </a:r>
          </a:p>
          <a:p>
            <a:pPr lvl="1"/>
            <a:r>
              <a:rPr lang="en-GB" dirty="0"/>
              <a:t>Less of an issue later in the process</a:t>
            </a:r>
          </a:p>
        </p:txBody>
      </p:sp>
    </p:spTree>
    <p:extLst>
      <p:ext uri="{BB962C8B-B14F-4D97-AF65-F5344CB8AC3E}">
        <p14:creationId xmlns:p14="http://schemas.microsoft.com/office/powerpoint/2010/main" val="30566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935-E612-CD5F-C92C-B0052D00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40200"/>
            <a:ext cx="11101135" cy="993525"/>
          </a:xfrm>
        </p:spPr>
        <p:txBody>
          <a:bodyPr/>
          <a:lstStyle/>
          <a:p>
            <a:r>
              <a:rPr lang="en-GB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86B-75B4-5385-F1BD-3C5045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238501"/>
            <a:ext cx="11101136" cy="1419224"/>
          </a:xfrm>
        </p:spPr>
        <p:txBody>
          <a:bodyPr/>
          <a:lstStyle/>
          <a:p>
            <a:r>
              <a:rPr lang="en-GB" b="1" dirty="0"/>
              <a:t>Stratified splitting rather than random splitting</a:t>
            </a:r>
          </a:p>
          <a:p>
            <a:r>
              <a:rPr lang="en-GB" dirty="0"/>
              <a:t>Cross-validation – specifically k-fold cross-validation</a:t>
            </a:r>
          </a:p>
          <a:p>
            <a:pPr lvl="1"/>
            <a:r>
              <a:rPr lang="en-GB" dirty="0"/>
              <a:t>Less of an issue later in the process</a:t>
            </a:r>
          </a:p>
        </p:txBody>
      </p:sp>
    </p:spTree>
    <p:extLst>
      <p:ext uri="{BB962C8B-B14F-4D97-AF65-F5344CB8AC3E}">
        <p14:creationId xmlns:p14="http://schemas.microsoft.com/office/powerpoint/2010/main" val="2950531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5C1E-1EA7-0228-E8A5-A379EA080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096512"/>
          </a:xfrm>
        </p:spPr>
        <p:txBody>
          <a:bodyPr anchor="t">
            <a:normAutofit/>
          </a:bodyPr>
          <a:lstStyle/>
          <a:p>
            <a:r>
              <a:rPr lang="en-GB" dirty="0"/>
              <a:t>Contents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EAF14901-D7E5-E09C-9A8B-A3EB306D48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99265"/>
              </p:ext>
            </p:extLst>
          </p:nvPr>
        </p:nvGraphicFramePr>
        <p:xfrm>
          <a:off x="522250" y="1636514"/>
          <a:ext cx="11101388" cy="4681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7480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935-E612-CD5F-C92C-B0052D00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40200"/>
            <a:ext cx="11101135" cy="993525"/>
          </a:xfrm>
        </p:spPr>
        <p:txBody>
          <a:bodyPr/>
          <a:lstStyle/>
          <a:p>
            <a:r>
              <a:rPr lang="en-GB" dirty="0"/>
              <a:t>Optimisations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A86B-75B4-5385-F1BD-3C504557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3238501"/>
            <a:ext cx="11101136" cy="1419224"/>
          </a:xfrm>
        </p:spPr>
        <p:txBody>
          <a:bodyPr/>
          <a:lstStyle/>
          <a:p>
            <a:r>
              <a:rPr lang="en-GB" dirty="0"/>
              <a:t>Stratified splitting rather than random splitting</a:t>
            </a:r>
          </a:p>
          <a:p>
            <a:r>
              <a:rPr lang="en-GB" b="1" dirty="0"/>
              <a:t>Cross-validation – specifically k-fold cross-validation</a:t>
            </a:r>
          </a:p>
          <a:p>
            <a:pPr lvl="1"/>
            <a:r>
              <a:rPr lang="en-GB" dirty="0"/>
              <a:t>Less of an issue later in the process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1A12F1-0939-F456-6829-ED2AE2FE7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 b="13830"/>
          <a:stretch/>
        </p:blipFill>
        <p:spPr>
          <a:xfrm>
            <a:off x="6964963" y="1350536"/>
            <a:ext cx="4676172" cy="41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D3A6-3323-6030-C924-FAFE2668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136400"/>
            <a:ext cx="4500561" cy="2181946"/>
          </a:xfrm>
        </p:spPr>
        <p:txBody>
          <a:bodyPr anchor="b">
            <a:normAutofit/>
          </a:bodyPr>
          <a:lstStyle/>
          <a:p>
            <a:r>
              <a:rPr lang="en-GB" sz="5100" dirty="0"/>
              <a:t>Moving onto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9CCC-9E03-2B27-9C5E-15CFDB94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539999"/>
            <a:ext cx="4500562" cy="4212975"/>
          </a:xfrm>
        </p:spPr>
        <p:txBody>
          <a:bodyPr anchor="t">
            <a:normAutofit/>
          </a:bodyPr>
          <a:lstStyle/>
          <a:p>
            <a:r>
              <a:rPr lang="en-GB" dirty="0"/>
              <a:t>Using Logistic Regression and LDA as a rudimentary baseline</a:t>
            </a:r>
          </a:p>
          <a:p>
            <a:r>
              <a:rPr lang="en-GB" dirty="0"/>
              <a:t>Initially using the same previously-determined extracted features</a:t>
            </a:r>
          </a:p>
          <a:p>
            <a:r>
              <a:rPr lang="en-GB" dirty="0"/>
              <a:t>Best architecture seemed to be a single hidden layer with 10 nodes</a:t>
            </a:r>
          </a:p>
          <a:p>
            <a:endParaRPr lang="en-GB" dirty="0"/>
          </a:p>
          <a:p>
            <a:r>
              <a:rPr lang="en-GB" dirty="0"/>
              <a:t>Accuracy: 76.43% ± 2.31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F2352E-B504-3259-A2C0-6B24B428D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 r="27924"/>
          <a:stretch/>
        </p:blipFill>
        <p:spPr>
          <a:xfrm>
            <a:off x="5524036" y="394537"/>
            <a:ext cx="5416600" cy="60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E7B9-8E84-D024-B761-9A66541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917695"/>
            <a:ext cx="4554821" cy="1504769"/>
          </a:xfrm>
        </p:spPr>
        <p:txBody>
          <a:bodyPr anchor="t">
            <a:normAutofit/>
          </a:bodyPr>
          <a:lstStyle/>
          <a:p>
            <a:r>
              <a:rPr lang="en-GB" sz="5100" dirty="0"/>
              <a:t>Image-based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270-F32F-9123-C192-9EE7154EA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638364"/>
            <a:ext cx="4537073" cy="316854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/>
              <a:t>Using raw pixel values themselves as the input into the neural network</a:t>
            </a:r>
          </a:p>
          <a:p>
            <a:pPr>
              <a:lnSpc>
                <a:spcPct val="110000"/>
              </a:lnSpc>
            </a:pPr>
            <a:r>
              <a:rPr lang="en-GB" sz="1500" b="1" dirty="0"/>
              <a:t>Average Accuracy: 71.898% ± 2.146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Using pretrained model (VGG16)</a:t>
            </a:r>
          </a:p>
          <a:p>
            <a:pPr>
              <a:lnSpc>
                <a:spcPct val="110000"/>
              </a:lnSpc>
            </a:pPr>
            <a:r>
              <a:rPr lang="en-GB" sz="1500" b="1" dirty="0"/>
              <a:t>Accuracy: 72.606%</a:t>
            </a:r>
          </a:p>
          <a:p>
            <a:pPr>
              <a:lnSpc>
                <a:spcPct val="110000"/>
              </a:lnSpc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Clearly less accurate than using the extracted features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20D8EB9-EB6F-628B-7AD5-76BEECB97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8868"/>
              </p:ext>
            </p:extLst>
          </p:nvPr>
        </p:nvGraphicFramePr>
        <p:xfrm>
          <a:off x="540000" y="540000"/>
          <a:ext cx="6049714" cy="576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932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1C9E-4E3E-95B4-7CC2-034F72AD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55F21A-9DD6-A19C-1054-93597FBE09B0}"/>
              </a:ext>
            </a:extLst>
          </p:cNvPr>
          <p:cNvSpPr txBox="1">
            <a:spLocks/>
          </p:cNvSpPr>
          <p:nvPr/>
        </p:nvSpPr>
        <p:spPr>
          <a:xfrm>
            <a:off x="7106298" y="294712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46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1C9E-4E3E-95B4-7CC2-034F72AD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55F21A-9DD6-A19C-1054-93597FBE09B0}"/>
              </a:ext>
            </a:extLst>
          </p:cNvPr>
          <p:cNvSpPr txBox="1">
            <a:spLocks/>
          </p:cNvSpPr>
          <p:nvPr/>
        </p:nvSpPr>
        <p:spPr>
          <a:xfrm>
            <a:off x="7106298" y="2947121"/>
            <a:ext cx="453707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</p:spTree>
    <p:extLst>
      <p:ext uri="{BB962C8B-B14F-4D97-AF65-F5344CB8AC3E}">
        <p14:creationId xmlns:p14="http://schemas.microsoft.com/office/powerpoint/2010/main" val="59175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1C9E-4E3E-95B4-7CC2-034F72AD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55F21A-9DD6-A19C-1054-93597FBE09B0}"/>
              </a:ext>
            </a:extLst>
          </p:cNvPr>
          <p:cNvSpPr txBox="1">
            <a:spLocks/>
          </p:cNvSpPr>
          <p:nvPr/>
        </p:nvSpPr>
        <p:spPr>
          <a:xfrm>
            <a:off x="7106298" y="2947121"/>
            <a:ext cx="453707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Accuracy: 80.50% </a:t>
            </a:r>
            <a:r>
              <a:rPr lang="el-G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/>
              <a:t>2.05</a:t>
            </a:r>
          </a:p>
          <a:p>
            <a:endParaRPr lang="en-GB" dirty="0"/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</p:spTree>
    <p:extLst>
      <p:ext uri="{BB962C8B-B14F-4D97-AF65-F5344CB8AC3E}">
        <p14:creationId xmlns:p14="http://schemas.microsoft.com/office/powerpoint/2010/main" val="418777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517876-080F-DEA8-6F60-D4A24C85F1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456DE7-F7C0-6382-F689-B34DC6C8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1567532"/>
              </p:ext>
            </p:extLst>
          </p:nvPr>
        </p:nvGraphicFramePr>
        <p:xfrm>
          <a:off x="591564" y="544637"/>
          <a:ext cx="11008872" cy="576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8078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766B3-E5B0-E7EC-1BD7-7AB4F24E90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456DE7-F7C0-6382-F689-B34DC6C8D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335791"/>
              </p:ext>
            </p:extLst>
          </p:nvPr>
        </p:nvGraphicFramePr>
        <p:xfrm>
          <a:off x="591564" y="544638"/>
          <a:ext cx="10860207" cy="550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986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ontent Placeholder 5">
                <a:extLst>
                  <a:ext uri="{FF2B5EF4-FFF2-40B4-BE49-F238E27FC236}">
                    <a16:creationId xmlns:a16="http://schemas.microsoft.com/office/drawing/2014/main" id="{C46881EF-FC12-A049-B0C3-CD7B8C3913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95729014"/>
                  </p:ext>
                </p:extLst>
              </p:nvPr>
            </p:nvGraphicFramePr>
            <p:xfrm>
              <a:off x="667766" y="448560"/>
              <a:ext cx="11101388" cy="57687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ontent Placeholder 5">
                <a:extLst>
                  <a:ext uri="{FF2B5EF4-FFF2-40B4-BE49-F238E27FC236}">
                    <a16:creationId xmlns:a16="http://schemas.microsoft.com/office/drawing/2014/main" id="{C46881EF-FC12-A049-B0C3-CD7B8C3913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766" y="448560"/>
                <a:ext cx="11101388" cy="5768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750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26CE1C5-0956-4832-55A2-84FB3B734E7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73020293"/>
                  </p:ext>
                </p:extLst>
              </p:nvPr>
            </p:nvGraphicFramePr>
            <p:xfrm>
              <a:off x="539750" y="549276"/>
              <a:ext cx="5556250" cy="57594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826CE1C5-0956-4832-55A2-84FB3B734E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750" y="549276"/>
                <a:ext cx="5556250" cy="5759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2DFB9A73-5719-50F2-1C68-7FC61BF0C67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27875257"/>
                  </p:ext>
                </p:extLst>
              </p:nvPr>
            </p:nvGraphicFramePr>
            <p:xfrm>
              <a:off x="6084885" y="549275"/>
              <a:ext cx="5556250" cy="57594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2DFB9A73-5719-50F2-1C68-7FC61BF0C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4885" y="549275"/>
                <a:ext cx="5556250" cy="57594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7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8CCC-449C-8332-AB6F-D9BF6692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Background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B4840423-F3CC-BC13-F671-11B3770F2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664442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622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037BE-BE45-C046-44A0-515B5D25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31739"/>
            <a:ext cx="9217026" cy="5794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Pseudoreplication </a:t>
            </a:r>
            <a:r>
              <a:rPr lang="en-US" sz="5400" dirty="0"/>
              <a:t>(aaah!)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38F88-6439-FD84-C2DE-0E1A597E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81411"/>
          </a:xfrm>
        </p:spPr>
        <p:txBody>
          <a:bodyPr/>
          <a:lstStyle/>
          <a:p>
            <a:r>
              <a:rPr lang="en-GB" dirty="0"/>
              <a:t>Pseudoreplication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47988-F4F4-EE74-A88F-08BB19776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1411"/>
            <a:ext cx="11101136" cy="4687314"/>
          </a:xfrm>
        </p:spPr>
        <p:txBody>
          <a:bodyPr/>
          <a:lstStyle/>
          <a:p>
            <a:r>
              <a:rPr lang="en-GB" dirty="0"/>
              <a:t>8 samples per individual – samples aren’t independent of one another</a:t>
            </a:r>
          </a:p>
          <a:p>
            <a:r>
              <a:rPr lang="en-GB" dirty="0"/>
              <a:t>Accuracy may potentially be overstated</a:t>
            </a:r>
          </a:p>
          <a:p>
            <a:endParaRPr lang="en-GB" dirty="0"/>
          </a:p>
          <a:p>
            <a:r>
              <a:rPr lang="en-GB" dirty="0"/>
              <a:t>Best option – grouping all information for a given individual into a single sample</a:t>
            </a:r>
          </a:p>
          <a:p>
            <a:r>
              <a:rPr lang="en-GB" dirty="0"/>
              <a:t>8x less data – performance suffers</a:t>
            </a:r>
          </a:p>
          <a:p>
            <a:endParaRPr lang="en-GB" dirty="0"/>
          </a:p>
          <a:p>
            <a:r>
              <a:rPr lang="en-GB" dirty="0"/>
              <a:t>Compromise – group samples by wings</a:t>
            </a:r>
          </a:p>
          <a:p>
            <a:r>
              <a:rPr lang="en-GB" dirty="0"/>
              <a:t>Coupled with better splitting across training/testing sets</a:t>
            </a:r>
          </a:p>
          <a:p>
            <a:endParaRPr lang="en-GB" dirty="0"/>
          </a:p>
          <a:p>
            <a:r>
              <a:rPr lang="en-GB" dirty="0"/>
              <a:t>Replication still exists to a lesser extent, but not across training and testing sets</a:t>
            </a:r>
          </a:p>
        </p:txBody>
      </p:sp>
    </p:spTree>
    <p:extLst>
      <p:ext uri="{BB962C8B-B14F-4D97-AF65-F5344CB8AC3E}">
        <p14:creationId xmlns:p14="http://schemas.microsoft.com/office/powerpoint/2010/main" val="5576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9DE2-6E2C-AAA6-FDB2-18848696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338027"/>
            <a:ext cx="4500561" cy="2181946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Class Imbalance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2904C40-D82A-4F3B-58F2-0559A6C20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443367"/>
              </p:ext>
            </p:extLst>
          </p:nvPr>
        </p:nvGraphicFramePr>
        <p:xfrm>
          <a:off x="5232400" y="687019"/>
          <a:ext cx="6408738" cy="575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88014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0207-BB66-C180-154F-06C4689E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Zero Weight Baseline – always predicting the majority class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72.6%</m:t>
                    </m:r>
                  </m:oMath>
                </a14:m>
                <a:r>
                  <a:rPr lang="en-GB" dirty="0"/>
                  <a:t> accuracy</a:t>
                </a:r>
              </a:p>
              <a:p>
                <a:endParaRPr lang="en-GB" dirty="0"/>
              </a:p>
              <a:p>
                <a:r>
                  <a:rPr lang="en-GB" dirty="0"/>
                  <a:t>Random Rate Baseline – guessing randomly, but weighted according to class balance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0.7256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0.1403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0.1340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= 0.5642189782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56.4%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ACCD-86CC-CFF4-D98C-48BA8FEA8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28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4AD3-D992-469E-844D-F48CFCD7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55648"/>
            <a:ext cx="11101135" cy="977900"/>
          </a:xfrm>
        </p:spPr>
        <p:txBody>
          <a:bodyPr/>
          <a:lstStyle/>
          <a:p>
            <a:r>
              <a:rPr lang="en-GB" dirty="0"/>
              <a:t>Balancing the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620D-CBB1-C233-1781-163E0AE5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12935"/>
            <a:ext cx="11101136" cy="2207705"/>
          </a:xfrm>
        </p:spPr>
        <p:txBody>
          <a:bodyPr/>
          <a:lstStyle/>
          <a:p>
            <a:r>
              <a:rPr lang="en-GB" dirty="0"/>
              <a:t>Over-sampling or under-sampling: both give similar results</a:t>
            </a:r>
          </a:p>
          <a:p>
            <a:r>
              <a:rPr lang="en-GB" dirty="0"/>
              <a:t>Accuracy: 65.306% ± 6.908</a:t>
            </a:r>
          </a:p>
          <a:p>
            <a:endParaRPr lang="en-GB" dirty="0"/>
          </a:p>
          <a:p>
            <a:r>
              <a:rPr lang="en-GB" dirty="0"/>
              <a:t>Baselines in this case would be 33% (zero-weight) or 32.67% (random rate), so performance is much better.</a:t>
            </a:r>
          </a:p>
        </p:txBody>
      </p:sp>
    </p:spTree>
    <p:extLst>
      <p:ext uri="{BB962C8B-B14F-4D97-AF65-F5344CB8AC3E}">
        <p14:creationId xmlns:p14="http://schemas.microsoft.com/office/powerpoint/2010/main" val="4039668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5869-86DB-AB32-8D2C-0782186D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6" y="1154005"/>
            <a:ext cx="11101135" cy="1062658"/>
          </a:xfrm>
        </p:spPr>
        <p:txBody>
          <a:bodyPr/>
          <a:lstStyle/>
          <a:p>
            <a:r>
              <a:rPr lang="en-GB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2B1E-15DD-22EB-EAC2-B959FB28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78" y="2216663"/>
            <a:ext cx="11101136" cy="3421162"/>
          </a:xfrm>
        </p:spPr>
        <p:txBody>
          <a:bodyPr/>
          <a:lstStyle/>
          <a:p>
            <a:r>
              <a:rPr lang="en-GB" dirty="0"/>
              <a:t>Accuracy isn’t the most representative measure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b="1" dirty="0"/>
              <a:t>Confusion Matrices</a:t>
            </a:r>
          </a:p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4AC93-4028-364B-CAEA-63A8C5B9A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20728"/>
              </p:ext>
            </p:extLst>
          </p:nvPr>
        </p:nvGraphicFramePr>
        <p:xfrm>
          <a:off x="534878" y="3783625"/>
          <a:ext cx="546589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787562202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2776097518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3923616055"/>
                    </a:ext>
                  </a:extLst>
                </a:gridCol>
                <a:gridCol w="946468">
                  <a:extLst>
                    <a:ext uri="{9D8B030D-6E8A-4147-A177-3AD203B41FA5}">
                      <a16:colId xmlns:a16="http://schemas.microsoft.com/office/drawing/2014/main" val="26029667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10995630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Original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11423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r>
                        <a:rPr lang="en-GB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Armigera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Zea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284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Armigera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1" dirty="0"/>
                        <a:t>15561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918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320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1" dirty="0"/>
                        <a:t>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4062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Zea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1" dirty="0"/>
                        <a:t>1470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922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74F12F0-0CFE-8E33-3F74-7FBFE1935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113038"/>
              </p:ext>
            </p:extLst>
          </p:nvPr>
        </p:nvGraphicFramePr>
        <p:xfrm>
          <a:off x="6175245" y="3783625"/>
          <a:ext cx="546589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787562202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2776097518"/>
                    </a:ext>
                  </a:extLst>
                </a:gridCol>
                <a:gridCol w="1218311">
                  <a:extLst>
                    <a:ext uri="{9D8B030D-6E8A-4147-A177-3AD203B41FA5}">
                      <a16:colId xmlns:a16="http://schemas.microsoft.com/office/drawing/2014/main" val="3923616055"/>
                    </a:ext>
                  </a:extLst>
                </a:gridCol>
                <a:gridCol w="946468">
                  <a:extLst>
                    <a:ext uri="{9D8B030D-6E8A-4147-A177-3AD203B41FA5}">
                      <a16:colId xmlns:a16="http://schemas.microsoft.com/office/drawing/2014/main" val="26029667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10995630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Balanced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11423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r>
                        <a:rPr lang="en-GB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Armigera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Zea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284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Armigera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1" i="1" dirty="0"/>
                        <a:t>9638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4312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2709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320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3850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1" i="1" dirty="0"/>
                        <a:t>8925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3884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4062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Zea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1416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i="1" dirty="0"/>
                        <a:t>2556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1" i="1" dirty="0"/>
                        <a:t>12687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9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018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ABDA-CC04-1B12-CB52-18DAE961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42994"/>
          </a:xfrm>
        </p:spPr>
        <p:txBody>
          <a:bodyPr/>
          <a:lstStyle/>
          <a:p>
            <a:r>
              <a:rPr lang="en-GB" dirty="0"/>
              <a:t>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D0C34-2E61-D6C4-F8F2-6DF06ADAD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751992"/>
            <a:ext cx="11101136" cy="4566008"/>
          </a:xfrm>
        </p:spPr>
        <p:txBody>
          <a:bodyPr/>
          <a:lstStyle/>
          <a:p>
            <a:r>
              <a:rPr lang="en-GB" dirty="0"/>
              <a:t>Precision: the percentage of results which are relevant for a give</a:t>
            </a:r>
          </a:p>
          <a:p>
            <a:r>
              <a:rPr lang="en-GB" dirty="0"/>
              <a:t>Recall: the percentage of total relevant results correctly classified.</a:t>
            </a:r>
          </a:p>
          <a:p>
            <a:endParaRPr lang="en-GB" dirty="0"/>
          </a:p>
          <a:p>
            <a:r>
              <a:rPr lang="en-GB" dirty="0"/>
              <a:t>Higher precision and recall for </a:t>
            </a:r>
            <a:r>
              <a:rPr lang="en-GB" dirty="0" err="1"/>
              <a:t>armigera</a:t>
            </a:r>
            <a:r>
              <a:rPr lang="en-GB" dirty="0"/>
              <a:t> isn’t necessary bad – it’s what we wish to detect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815956-7129-AEBF-ED50-C17E929B93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5624174"/>
              </p:ext>
            </p:extLst>
          </p:nvPr>
        </p:nvGraphicFramePr>
        <p:xfrm>
          <a:off x="720627" y="3895085"/>
          <a:ext cx="4932387" cy="242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129">
                  <a:extLst>
                    <a:ext uri="{9D8B030D-6E8A-4147-A177-3AD203B41FA5}">
                      <a16:colId xmlns:a16="http://schemas.microsoft.com/office/drawing/2014/main" val="463374264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1323093417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2387200077"/>
                    </a:ext>
                  </a:extLst>
                </a:gridCol>
              </a:tblGrid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Original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47008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0272174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Hyb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43230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zea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811567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F1548EB6-E10A-D422-B31B-19847C125D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116169"/>
              </p:ext>
            </p:extLst>
          </p:nvPr>
        </p:nvGraphicFramePr>
        <p:xfrm>
          <a:off x="6096000" y="3895085"/>
          <a:ext cx="4932387" cy="242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129">
                  <a:extLst>
                    <a:ext uri="{9D8B030D-6E8A-4147-A177-3AD203B41FA5}">
                      <a16:colId xmlns:a16="http://schemas.microsoft.com/office/drawing/2014/main" val="463374264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1323093417"/>
                    </a:ext>
                  </a:extLst>
                </a:gridCol>
                <a:gridCol w="1644129">
                  <a:extLst>
                    <a:ext uri="{9D8B030D-6E8A-4147-A177-3AD203B41FA5}">
                      <a16:colId xmlns:a16="http://schemas.microsoft.com/office/drawing/2014/main" val="2387200077"/>
                    </a:ext>
                  </a:extLst>
                </a:gridCol>
              </a:tblGrid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Balanced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47008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0272174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Hyb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43230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zea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811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908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45B4-A9C5-65C4-BCE2-8720ED3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6979-8992-AB08-A126-775CE183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Machine learning works!</a:t>
            </a:r>
          </a:p>
          <a:p>
            <a:r>
              <a:rPr lang="en-GB" dirty="0"/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26439347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9830-F397-E69B-40F0-9ECDEA99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GB" dirty="0"/>
              <a:t>Step 0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A80452-5192-2BFB-2AAF-9522002A5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120031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41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C1528C-41A6-4224-8C3E-4A943B6DB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3C1528C-41A6-4224-8C3E-4A943B6DB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876DA6-6111-4C8A-AB45-B7FAD30C1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E876DA6-6111-4C8A-AB45-B7FAD30C1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980AD8-3794-404C-B927-68715E804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5980AD8-3794-404C-B927-68715E804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88730D-6E0A-418A-939B-DB48CAF73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9088730D-6E0A-418A-939B-DB48CAF73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59CC4A-17CF-4413-BEB7-82F9254B4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7559CC4A-17CF-4413-BEB7-82F9254B43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68B855-659F-46B5-AAC4-AF5B6E4240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6E68B855-659F-46B5-AAC4-AF5B6E4240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Crop each image into 4 – one for each wing</a:t>
            </a:r>
          </a:p>
        </p:txBody>
      </p:sp>
    </p:spTree>
    <p:extLst>
      <p:ext uri="{BB962C8B-B14F-4D97-AF65-F5344CB8AC3E}">
        <p14:creationId xmlns:p14="http://schemas.microsoft.com/office/powerpoint/2010/main" val="295852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Crop each image into 4 – one for each wing</a:t>
            </a:r>
          </a:p>
        </p:txBody>
      </p:sp>
    </p:spTree>
    <p:extLst>
      <p:ext uri="{BB962C8B-B14F-4D97-AF65-F5344CB8AC3E}">
        <p14:creationId xmlns:p14="http://schemas.microsoft.com/office/powerpoint/2010/main" val="22564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Convert RGB photo to HSB and choose Hue channel</a:t>
            </a:r>
          </a:p>
        </p:txBody>
      </p:sp>
    </p:spTree>
    <p:extLst>
      <p:ext uri="{BB962C8B-B14F-4D97-AF65-F5344CB8AC3E}">
        <p14:creationId xmlns:p14="http://schemas.microsoft.com/office/powerpoint/2010/main" val="76538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Convert RGB photo to HSB and choose Hue channel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8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D6AA-728B-2C4E-606A-6A50823A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1405270"/>
            <a:ext cx="4554821" cy="1325952"/>
          </a:xfrm>
        </p:spPr>
        <p:txBody>
          <a:bodyPr anchor="t">
            <a:normAutofit/>
          </a:bodyPr>
          <a:lstStyle/>
          <a:p>
            <a:r>
              <a:rPr lang="en-GB" sz="4700" dirty="0"/>
              <a:t>Step 1</a:t>
            </a:r>
            <a:br>
              <a:rPr lang="en-GB" sz="4700" dirty="0"/>
            </a:br>
            <a:r>
              <a:rPr lang="en-GB" sz="4000" dirty="0"/>
              <a:t>Extracting features</a:t>
            </a:r>
            <a:endParaRPr lang="en-GB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861F-000C-AA78-99D8-953A538D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766818"/>
            <a:ext cx="4537073" cy="7537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Originally done using macros in ImageJ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3684" r="25731" b="3382"/>
          <a:stretch/>
        </p:blipFill>
        <p:spPr>
          <a:xfrm>
            <a:off x="540000" y="1407791"/>
            <a:ext cx="6049714" cy="403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1F9C8-D86E-2CC6-D8F6-1873A2C4A741}"/>
              </a:ext>
            </a:extLst>
          </p:cNvPr>
          <p:cNvSpPr txBox="1"/>
          <p:nvPr/>
        </p:nvSpPr>
        <p:spPr>
          <a:xfrm>
            <a:off x="7115610" y="3975349"/>
            <a:ext cx="4496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Create a mask based on a predetermined hue threshold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3A5737CE-2657-2ED9-F947-3DD828B7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540000" y="1417067"/>
            <a:ext cx="6049714" cy="40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23C29"/>
      </a:dk2>
      <a:lt2>
        <a:srgbClr val="E8E5E2"/>
      </a:lt2>
      <a:accent1>
        <a:srgbClr val="8AA4C0"/>
      </a:accent1>
      <a:accent2>
        <a:srgbClr val="78AAB0"/>
      </a:accent2>
      <a:accent3>
        <a:srgbClr val="81AA9D"/>
      </a:accent3>
      <a:accent4>
        <a:srgbClr val="77AF86"/>
      </a:accent4>
      <a:accent5>
        <a:srgbClr val="87AB81"/>
      </a:accent5>
      <a:accent6>
        <a:srgbClr val="92A973"/>
      </a:accent6>
      <a:hlink>
        <a:srgbClr val="9B7E5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1112</Words>
  <Application>Microsoft Office PowerPoint</Application>
  <PresentationFormat>Widescreen</PresentationFormat>
  <Paragraphs>294</Paragraphs>
  <Slides>37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Avenir Next LT Pro</vt:lpstr>
      <vt:lpstr>Bell MT</vt:lpstr>
      <vt:lpstr>Calibri</vt:lpstr>
      <vt:lpstr>Cambria Math</vt:lpstr>
      <vt:lpstr>GlowVTI</vt:lpstr>
      <vt:lpstr>Moths!</vt:lpstr>
      <vt:lpstr>Contents</vt:lpstr>
      <vt:lpstr>Background</vt:lpstr>
      <vt:lpstr>Step 0</vt:lpstr>
      <vt:lpstr>Step 1 Extracting features</vt:lpstr>
      <vt:lpstr>Step 1 Extracting features</vt:lpstr>
      <vt:lpstr>Step 1 Extracting features</vt:lpstr>
      <vt:lpstr>Step 1 Extracting features</vt:lpstr>
      <vt:lpstr>Step 1 Extracting features</vt:lpstr>
      <vt:lpstr>Step 1 Extracting features</vt:lpstr>
      <vt:lpstr>Step 1 Extracting features</vt:lpstr>
      <vt:lpstr>Extracting Shape and Colour</vt:lpstr>
      <vt:lpstr>Extracted Features</vt:lpstr>
      <vt:lpstr>Simple Algorithms</vt:lpstr>
      <vt:lpstr>Simple Algorithms</vt:lpstr>
      <vt:lpstr>Simple Algorithms</vt:lpstr>
      <vt:lpstr>Findings</vt:lpstr>
      <vt:lpstr>Optimisations</vt:lpstr>
      <vt:lpstr>Optimisations</vt:lpstr>
      <vt:lpstr>Optimisations</vt:lpstr>
      <vt:lpstr>Moving onto neural networks</vt:lpstr>
      <vt:lpstr>Image-based neural network</vt:lpstr>
      <vt:lpstr>Refining the network</vt:lpstr>
      <vt:lpstr>Refining the network</vt:lpstr>
      <vt:lpstr>Refining the network</vt:lpstr>
      <vt:lpstr>PowerPoint Presentation</vt:lpstr>
      <vt:lpstr>PowerPoint Presentation</vt:lpstr>
      <vt:lpstr>PowerPoint Presentation</vt:lpstr>
      <vt:lpstr>PowerPoint Presentation</vt:lpstr>
      <vt:lpstr>Pseudoreplication (aaah!)</vt:lpstr>
      <vt:lpstr>Pseudoreplication</vt:lpstr>
      <vt:lpstr>Class Imbalance</vt:lpstr>
      <vt:lpstr>Baselines</vt:lpstr>
      <vt:lpstr>Balancing the Classes</vt:lpstr>
      <vt:lpstr>Performance Metrics</vt:lpstr>
      <vt:lpstr>Precision and Recall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Moths!</dc:title>
  <dc:creator>Samuel Mashil</dc:creator>
  <cp:lastModifiedBy>Samuel Mashil</cp:lastModifiedBy>
  <cp:revision>1</cp:revision>
  <dcterms:created xsi:type="dcterms:W3CDTF">2023-08-09T11:54:56Z</dcterms:created>
  <dcterms:modified xsi:type="dcterms:W3CDTF">2023-08-16T19:02:06Z</dcterms:modified>
</cp:coreProperties>
</file>